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 id="2147483727" r:id="rId3"/>
    <p:sldMasterId id="2147483728" r:id="rId4"/>
    <p:sldMasterId id="2147483729" r:id="rId5"/>
    <p:sldMasterId id="2147483730" r:id="rId6"/>
    <p:sldMasterId id="2147483731" r:id="rId7"/>
  </p:sldMasterIdLst>
  <p:notesMasterIdLst>
    <p:notesMasterId r:id="rId20"/>
  </p:notesMasterIdLst>
  <p:handoutMasterIdLst>
    <p:handoutMasterId r:id="rId21"/>
  </p:handoutMasterIdLst>
  <p:sldIdLst>
    <p:sldId id="512" r:id="rId8"/>
    <p:sldId id="521" r:id="rId9"/>
    <p:sldId id="515" r:id="rId10"/>
    <p:sldId id="513" r:id="rId11"/>
    <p:sldId id="516" r:id="rId12"/>
    <p:sldId id="514" r:id="rId13"/>
    <p:sldId id="522" r:id="rId14"/>
    <p:sldId id="518" r:id="rId15"/>
    <p:sldId id="523" r:id="rId16"/>
    <p:sldId id="517" r:id="rId17"/>
    <p:sldId id="519" r:id="rId18"/>
    <p:sldId id="520" r:id="rId19"/>
  </p:sldIdLst>
  <p:sldSz cx="9144000" cy="5143500" type="screen16x9"/>
  <p:notesSz cx="9774238" cy="6858000"/>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sz="2100" kern="1200">
        <a:solidFill>
          <a:schemeClr val="tx1"/>
        </a:solidFill>
        <a:latin typeface="Times New Roman" pitchFamily="18" charset="0"/>
        <a:ea typeface="+mn-ea"/>
        <a:cs typeface="+mn-cs"/>
      </a:defRPr>
    </a:lvl1pPr>
    <a:lvl2pPr marL="402981" algn="l" rtl="0" eaLnBrk="0" fontAlgn="base" hangingPunct="0">
      <a:spcBef>
        <a:spcPct val="0"/>
      </a:spcBef>
      <a:spcAft>
        <a:spcPct val="0"/>
      </a:spcAft>
      <a:defRPr sz="2100" kern="1200">
        <a:solidFill>
          <a:schemeClr val="tx1"/>
        </a:solidFill>
        <a:latin typeface="Times New Roman" pitchFamily="18" charset="0"/>
        <a:ea typeface="+mn-ea"/>
        <a:cs typeface="+mn-cs"/>
      </a:defRPr>
    </a:lvl2pPr>
    <a:lvl3pPr marL="805961" algn="l" rtl="0" eaLnBrk="0" fontAlgn="base" hangingPunct="0">
      <a:spcBef>
        <a:spcPct val="0"/>
      </a:spcBef>
      <a:spcAft>
        <a:spcPct val="0"/>
      </a:spcAft>
      <a:defRPr sz="2100" kern="1200">
        <a:solidFill>
          <a:schemeClr val="tx1"/>
        </a:solidFill>
        <a:latin typeface="Times New Roman" pitchFamily="18" charset="0"/>
        <a:ea typeface="+mn-ea"/>
        <a:cs typeface="+mn-cs"/>
      </a:defRPr>
    </a:lvl3pPr>
    <a:lvl4pPr marL="1208941" algn="l" rtl="0" eaLnBrk="0" fontAlgn="base" hangingPunct="0">
      <a:spcBef>
        <a:spcPct val="0"/>
      </a:spcBef>
      <a:spcAft>
        <a:spcPct val="0"/>
      </a:spcAft>
      <a:defRPr sz="2100" kern="1200">
        <a:solidFill>
          <a:schemeClr val="tx1"/>
        </a:solidFill>
        <a:latin typeface="Times New Roman" pitchFamily="18" charset="0"/>
        <a:ea typeface="+mn-ea"/>
        <a:cs typeface="+mn-cs"/>
      </a:defRPr>
    </a:lvl4pPr>
    <a:lvl5pPr marL="1611921" algn="l" rtl="0" eaLnBrk="0" fontAlgn="base" hangingPunct="0">
      <a:spcBef>
        <a:spcPct val="0"/>
      </a:spcBef>
      <a:spcAft>
        <a:spcPct val="0"/>
      </a:spcAft>
      <a:defRPr sz="2100" kern="1200">
        <a:solidFill>
          <a:schemeClr val="tx1"/>
        </a:solidFill>
        <a:latin typeface="Times New Roman" pitchFamily="18" charset="0"/>
        <a:ea typeface="+mn-ea"/>
        <a:cs typeface="+mn-cs"/>
      </a:defRPr>
    </a:lvl5pPr>
    <a:lvl6pPr marL="2014901" algn="l" defTabSz="805961" rtl="0" eaLnBrk="1" latinLnBrk="0" hangingPunct="1">
      <a:defRPr sz="2100" kern="1200">
        <a:solidFill>
          <a:schemeClr val="tx1"/>
        </a:solidFill>
        <a:latin typeface="Times New Roman" pitchFamily="18" charset="0"/>
        <a:ea typeface="+mn-ea"/>
        <a:cs typeface="+mn-cs"/>
      </a:defRPr>
    </a:lvl6pPr>
    <a:lvl7pPr marL="2417881" algn="l" defTabSz="805961" rtl="0" eaLnBrk="1" latinLnBrk="0" hangingPunct="1">
      <a:defRPr sz="2100" kern="1200">
        <a:solidFill>
          <a:schemeClr val="tx1"/>
        </a:solidFill>
        <a:latin typeface="Times New Roman" pitchFamily="18" charset="0"/>
        <a:ea typeface="+mn-ea"/>
        <a:cs typeface="+mn-cs"/>
      </a:defRPr>
    </a:lvl7pPr>
    <a:lvl8pPr marL="2820861" algn="l" defTabSz="805961" rtl="0" eaLnBrk="1" latinLnBrk="0" hangingPunct="1">
      <a:defRPr sz="2100" kern="1200">
        <a:solidFill>
          <a:schemeClr val="tx1"/>
        </a:solidFill>
        <a:latin typeface="Times New Roman" pitchFamily="18" charset="0"/>
        <a:ea typeface="+mn-ea"/>
        <a:cs typeface="+mn-cs"/>
      </a:defRPr>
    </a:lvl8pPr>
    <a:lvl9pPr marL="3223841" algn="l" defTabSz="805961" rtl="0" eaLnBrk="1" latinLnBrk="0" hangingPunct="1">
      <a:defRPr sz="21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xmlns="">
        <p15:guide id="1" orient="horz" pos="2160">
          <p15:clr>
            <a:srgbClr val="A4A3A4"/>
          </p15:clr>
        </p15:guide>
        <p15:guide id="2" pos="307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399FF"/>
    <a:srgbClr val="00FF00"/>
    <a:srgbClr val="66CCFF"/>
    <a:srgbClr val="4D4D4D"/>
    <a:srgbClr val="80808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847" autoAdjust="0"/>
    <p:restoredTop sz="94660" autoAdjust="0"/>
  </p:normalViewPr>
  <p:slideViewPr>
    <p:cSldViewPr>
      <p:cViewPr>
        <p:scale>
          <a:sx n="102" d="100"/>
          <a:sy n="102" d="100"/>
        </p:scale>
        <p:origin x="-222" y="72"/>
      </p:cViewPr>
      <p:guideLst>
        <p:guide orient="horz" pos="2160"/>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3" d="100"/>
          <a:sy n="63" d="100"/>
        </p:scale>
        <p:origin x="-3240" y="-58"/>
      </p:cViewPr>
      <p:guideLst>
        <p:guide orient="horz" pos="2160"/>
        <p:guide pos="307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543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3232" y="3268048"/>
            <a:ext cx="7167775" cy="310097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noProof="0"/>
              <a:t>Cliquez pour modifier les styles de texte du masque</a:t>
            </a:r>
          </a:p>
          <a:p>
            <a:pPr lvl="1"/>
            <a:r>
              <a:rPr lang="fr-FR" noProof="0"/>
              <a:t>Second niveau</a:t>
            </a:r>
          </a:p>
          <a:p>
            <a:pPr lvl="2"/>
            <a:r>
              <a:rPr lang="fr-FR" noProof="0"/>
              <a:t>Troisième niveau</a:t>
            </a:r>
          </a:p>
          <a:p>
            <a:pPr lvl="3"/>
            <a:r>
              <a:rPr lang="fr-FR" noProof="0"/>
              <a:t>Quatrième niveau</a:t>
            </a:r>
          </a:p>
          <a:p>
            <a:pPr lvl="4"/>
            <a:r>
              <a:rPr lang="fr-FR" noProof="0"/>
              <a:t>Cinquième niveau</a:t>
            </a:r>
          </a:p>
        </p:txBody>
      </p:sp>
      <p:sp>
        <p:nvSpPr>
          <p:cNvPr id="35843" name="Rectangle 3"/>
          <p:cNvSpPr>
            <a:spLocks noGrp="1" noRot="1" noChangeAspect="1" noChangeArrowheads="1" noTextEdit="1"/>
          </p:cNvSpPr>
          <p:nvPr>
            <p:ph type="sldImg" idx="2"/>
          </p:nvPr>
        </p:nvSpPr>
        <p:spPr bwMode="auto">
          <a:xfrm>
            <a:off x="2757488" y="600075"/>
            <a:ext cx="4260850" cy="23971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226136499"/>
      </p:ext>
    </p:extLst>
  </p:cSld>
  <p:clrMap bg1="lt1" tx1="dk1" bg2="lt2" tx2="dk2" accent1="accent1" accent2="accent2" accent3="accent3" accent4="accent4" accent5="accent5" accent6="accent6" hlink="hlink" folHlink="folHlink"/>
  <p:notesStyle>
    <a:lvl1pPr algn="l" defTabSz="671634"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02981" algn="l" defTabSz="671634"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805961" algn="l" defTabSz="671634"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208941" algn="l" defTabSz="671634"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611921" algn="l" defTabSz="671634"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014901" algn="l" defTabSz="805961" rtl="0" eaLnBrk="1" latinLnBrk="0" hangingPunct="1">
      <a:defRPr sz="1000" kern="1200">
        <a:solidFill>
          <a:schemeClr val="tx1"/>
        </a:solidFill>
        <a:latin typeface="+mn-lt"/>
        <a:ea typeface="+mn-ea"/>
        <a:cs typeface="+mn-cs"/>
      </a:defRPr>
    </a:lvl6pPr>
    <a:lvl7pPr marL="2417881" algn="l" defTabSz="805961" rtl="0" eaLnBrk="1" latinLnBrk="0" hangingPunct="1">
      <a:defRPr sz="1000" kern="1200">
        <a:solidFill>
          <a:schemeClr val="tx1"/>
        </a:solidFill>
        <a:latin typeface="+mn-lt"/>
        <a:ea typeface="+mn-ea"/>
        <a:cs typeface="+mn-cs"/>
      </a:defRPr>
    </a:lvl7pPr>
    <a:lvl8pPr marL="2820861" algn="l" defTabSz="805961" rtl="0" eaLnBrk="1" latinLnBrk="0" hangingPunct="1">
      <a:defRPr sz="1000" kern="1200">
        <a:solidFill>
          <a:schemeClr val="tx1"/>
        </a:solidFill>
        <a:latin typeface="+mn-lt"/>
        <a:ea typeface="+mn-ea"/>
        <a:cs typeface="+mn-cs"/>
      </a:defRPr>
    </a:lvl8pPr>
    <a:lvl9pPr marL="3223841" algn="l" defTabSz="80596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5692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r>
              <a:rPr lang="nl-NL" sz="1000" dirty="0" smtClean="0">
                <a:latin typeface="Calibri" panose="020F0502020204030204" pitchFamily="34" charset="0"/>
                <a:cs typeface="Calibri" panose="020F0502020204030204" pitchFamily="34" charset="0"/>
              </a:rPr>
              <a:t>Veiligheid awareness is aanzienlijk verhoogd</a:t>
            </a: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r>
              <a:rPr lang="nl-NL" sz="1000" dirty="0" smtClean="0">
                <a:latin typeface="Calibri" panose="020F0502020204030204" pitchFamily="34" charset="0"/>
                <a:cs typeface="Calibri" panose="020F0502020204030204" pitchFamily="34" charset="0"/>
              </a:rPr>
              <a:t>Opzetten van een Arbo –organisatie waarin een Arbocoördinator, 2 hoofd preventiemedewerkers, 4 preventiemedewerkers en 7 medewerker preventietaken </a:t>
            </a: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r>
              <a:rPr lang="nl-NL" sz="1000" dirty="0" smtClean="0">
                <a:latin typeface="Calibri" panose="020F0502020204030204" pitchFamily="34" charset="0"/>
                <a:cs typeface="Calibri" panose="020F0502020204030204" pitchFamily="34" charset="0"/>
              </a:rPr>
              <a:t>Opzetten van een RI&amp;E en een dynamisch </a:t>
            </a:r>
            <a:r>
              <a:rPr lang="nl-NL" sz="1000" dirty="0" err="1" smtClean="0">
                <a:latin typeface="Calibri" panose="020F0502020204030204" pitchFamily="34" charset="0"/>
                <a:cs typeface="Calibri" panose="020F0502020204030204" pitchFamily="34" charset="0"/>
              </a:rPr>
              <a:t>PvA</a:t>
            </a:r>
            <a:r>
              <a:rPr lang="nl-NL" sz="1000" dirty="0" smtClean="0">
                <a:latin typeface="Calibri" panose="020F0502020204030204" pitchFamily="34" charset="0"/>
                <a:cs typeface="Calibri" panose="020F0502020204030204" pitchFamily="34" charset="0"/>
              </a:rPr>
              <a:t> (prioritering blijft veranderen – in beweging). Het inhuren van een externe HVK-er (naast het opleiden van een eigen MVK-er) biedt veel ondersteuning hierin.</a:t>
            </a: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r>
              <a:rPr lang="nl-NL" sz="1000" dirty="0" smtClean="0">
                <a:latin typeface="Calibri" panose="020F0502020204030204" pitchFamily="34" charset="0"/>
                <a:cs typeface="Calibri" panose="020F0502020204030204" pitchFamily="34" charset="0"/>
              </a:rPr>
              <a:t> Voorlichting aan alle medewerkers m.b.t. gevaren en risico’s op de werkplek. Naast voorlichting hoort ook handhaven, waarbij het eerste jaar nog spraken over coaching rondes. Hierin werden medewerkers aangesproken op het niet dragen van </a:t>
            </a:r>
            <a:r>
              <a:rPr lang="nl-NL" sz="1000" dirty="0" err="1" smtClean="0">
                <a:latin typeface="Calibri" panose="020F0502020204030204" pitchFamily="34" charset="0"/>
                <a:cs typeface="Calibri" panose="020F0502020204030204" pitchFamily="34" charset="0"/>
              </a:rPr>
              <a:t>PBM’s</a:t>
            </a:r>
            <a:r>
              <a:rPr lang="nl-NL" sz="1000" dirty="0" smtClean="0">
                <a:latin typeface="Calibri" panose="020F0502020204030204" pitchFamily="34" charset="0"/>
                <a:cs typeface="Calibri" panose="020F0502020204030204" pitchFamily="34" charset="0"/>
              </a:rPr>
              <a:t> of onveilig werkgedrag. Dit werd uitgevoerd door collega’s uit alle geledingen van de organisatie (dus van Directie tot en met de schoonmaakster).  Momenteel voeren we nog steeds actief een 2 wekelijkse PBM controle en worden overtreders vastgelegd in ons sanctiebeleid.</a:t>
            </a: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r>
              <a:rPr lang="nl-NL" sz="1000" dirty="0" smtClean="0"/>
              <a:t>5.       De rest risico’s worden opgevangen door een enthousiast BHV team van </a:t>
            </a:r>
            <a:r>
              <a:rPr lang="nl-NL" sz="1000" dirty="0" err="1" smtClean="0"/>
              <a:t>Thielco</a:t>
            </a:r>
            <a:r>
              <a:rPr lang="nl-NL" sz="1000" dirty="0" smtClean="0"/>
              <a:t>. Hierin is tevens een communicatiestructuur in opgebouwd met een alarmcentrale waarin 112 wordt vervangen door een protocol dat snel en adequaat kan handelen in het bron- en effectgebied.</a:t>
            </a: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endParaRPr lang="nl-NL" sz="1000" dirty="0" smtClean="0">
              <a:latin typeface="Calibri" panose="020F0502020204030204" pitchFamily="34" charset="0"/>
              <a:cs typeface="Calibri" panose="020F0502020204030204" pitchFamily="34" charset="0"/>
            </a:endParaRP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endParaRPr lang="nl-NL" sz="1000" dirty="0" smtClean="0">
              <a:latin typeface="Calibri" panose="020F0502020204030204" pitchFamily="34" charset="0"/>
              <a:cs typeface="Calibri" panose="020F0502020204030204" pitchFamily="34" charset="0"/>
            </a:endParaRP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endParaRPr lang="nl-NL" sz="1000" dirty="0" smtClean="0">
              <a:latin typeface="Calibri" panose="020F0502020204030204" pitchFamily="34" charset="0"/>
              <a:cs typeface="Calibri" panose="020F0502020204030204" pitchFamily="34" charset="0"/>
            </a:endParaRP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endParaRPr lang="nl-NL" sz="1000" dirty="0" smtClean="0">
              <a:latin typeface="Calibri" panose="020F0502020204030204" pitchFamily="34" charset="0"/>
              <a:cs typeface="Calibri" panose="020F0502020204030204" pitchFamily="34" charset="0"/>
            </a:endParaRPr>
          </a:p>
          <a:p>
            <a:pPr marL="228600" marR="0" indent="-228600" algn="l" defTabSz="671634" rtl="0" eaLnBrk="0" fontAlgn="base" latinLnBrk="0" hangingPunct="0">
              <a:lnSpc>
                <a:spcPct val="100000"/>
              </a:lnSpc>
              <a:spcBef>
                <a:spcPct val="30000"/>
              </a:spcBef>
              <a:spcAft>
                <a:spcPct val="0"/>
              </a:spcAft>
              <a:buClrTx/>
              <a:buSzTx/>
              <a:buFontTx/>
              <a:buAutoNum type="arabicPeriod"/>
              <a:tabLst/>
              <a:defRPr/>
            </a:pPr>
            <a:endParaRPr lang="nl-NL" sz="1000" dirty="0" smtClean="0">
              <a:latin typeface="Calibri" panose="020F0502020204030204" pitchFamily="34" charset="0"/>
              <a:cs typeface="Calibri" panose="020F0502020204030204" pitchFamily="34" charset="0"/>
            </a:endParaRPr>
          </a:p>
          <a:p>
            <a:endParaRPr lang="nl-NL" dirty="0"/>
          </a:p>
        </p:txBody>
      </p:sp>
    </p:spTree>
    <p:extLst>
      <p:ext uri="{BB962C8B-B14F-4D97-AF65-F5344CB8AC3E}">
        <p14:creationId xmlns:p14="http://schemas.microsoft.com/office/powerpoint/2010/main" val="3799771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2751" y="90487"/>
            <a:ext cx="2152650" cy="44529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04801" y="90487"/>
            <a:ext cx="6305550" cy="44529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258888" y="90489"/>
            <a:ext cx="7656512" cy="5715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1258890" y="844153"/>
            <a:ext cx="3787775" cy="37290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99065" y="844153"/>
            <a:ext cx="3787775" cy="37290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04800" y="814387"/>
            <a:ext cx="4229100" cy="3729038"/>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86300" y="814387"/>
            <a:ext cx="4229100" cy="3729038"/>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2751" y="90487"/>
            <a:ext cx="2152650" cy="44529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304801" y="90487"/>
            <a:ext cx="6305550" cy="44529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258888" y="90489"/>
            <a:ext cx="7656512" cy="5715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1258890" y="844153"/>
            <a:ext cx="3787775" cy="37290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99065" y="844153"/>
            <a:ext cx="3787775" cy="37290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AC7E5CFB-1071-4DB9-B655-CE42CDADBEDE}"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5EDA995-AE38-41ED-8984-1E9633848133}" type="slidenum">
              <a:rPr lang="nl-NL"/>
              <a:pPr>
                <a:defRPr/>
              </a:pPr>
              <a:t>‹nr.›</a:t>
            </a:fld>
            <a:endParaRPr lang="nl-N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573401DA-A527-468C-A642-354CFAD9549C}"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A1BC502-ED85-475A-BA2B-4797EA055C66}" type="slidenum">
              <a:rPr lang="nl-NL"/>
              <a:pPr>
                <a:defRPr/>
              </a:pPr>
              <a:t>‹nr.›</a:t>
            </a:fld>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E41767CE-620F-455C-B434-C9E38D926637}"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FCD2E46-B0E3-410A-8727-C9D0FD226E59}" type="slidenum">
              <a:rPr lang="nl-NL"/>
              <a:pPr>
                <a:defRPr/>
              </a:pPr>
              <a:t>‹nr.›</a:t>
            </a:fld>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200150"/>
            <a:ext cx="4038600" cy="3394472"/>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1" y="1200150"/>
            <a:ext cx="4038600" cy="3394472"/>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B5C31B77-E7F4-451A-BCBE-1AC99EB46A06}"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1454693-08B2-48C1-A9BE-55468700545C}" type="slidenum">
              <a:rPr lang="nl-NL"/>
              <a:pPr>
                <a:defRPr/>
              </a:pPr>
              <a:t>‹nr.›</a:t>
            </a:fld>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9F7F5939-6826-45EE-A33D-F58DCEABA91D}" type="datetime1">
              <a:rPr lang="nl-NL"/>
              <a:pPr>
                <a:defRPr/>
              </a:pPr>
              <a:t>8-9-2019</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D7CDB2F7-5E80-4649-97D7-070D505810D5}"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nchor="t"/>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fld id="{8603CACE-04E6-4CB4-9755-547FFD8A2257}" type="datetime1">
              <a:rPr lang="nl-NL"/>
              <a:pPr>
                <a:defRPr/>
              </a:pPr>
              <a:t>8-9-2019</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18E44F86-4CD7-4019-9317-78E341F973BC}" type="slidenum">
              <a:rPr lang="nl-NL"/>
              <a:pPr>
                <a:defRPr/>
              </a:pPr>
              <a:t>‹nr.›</a:t>
            </a:fld>
            <a:endParaRPr lang="nl-N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E7CDB8A-CB15-437B-9576-90678BFB31D4}" type="datetime1">
              <a:rPr lang="nl-NL"/>
              <a:pPr>
                <a:defRPr/>
              </a:pPr>
              <a:t>8-9-2019</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C45A9A75-16F8-4680-A65F-8BED8F431BE5}" type="slidenum">
              <a:rPr lang="nl-NL"/>
              <a:pPr>
                <a:defRPr/>
              </a:pPr>
              <a:t>‹nr.›</a:t>
            </a:fld>
            <a:endParaRPr lang="nl-N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C7C7317D-ECF5-42FD-9170-914FEFB57736}"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284D968-6258-4582-BEDC-C4A0A70FC189}" type="slidenum">
              <a:rPr lang="nl-NL"/>
              <a:pPr>
                <a:defRPr/>
              </a:pPr>
              <a:t>‹nr.›</a:t>
            </a:fld>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3B82C2BA-4E8C-4682-BAEB-B20927A71DE0}"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2300EA9-EE50-4165-854F-B09FD4C297C1}" type="slidenum">
              <a:rPr lang="nl-NL"/>
              <a:pPr>
                <a:defRPr/>
              </a:pPr>
              <a:t>‹nr.›</a:t>
            </a:fld>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8685D190-03B8-4CFD-B3D5-BDA6E3206BC5}"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BE9D5C1-F9D5-42A4-A667-22473C4861BD}" type="slidenum">
              <a:rPr lang="nl-NL"/>
              <a:pPr>
                <a:defRPr/>
              </a:pPr>
              <a:t>‹nr.›</a:t>
            </a:fld>
            <a:endParaRPr lang="nl-N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1" y="205980"/>
            <a:ext cx="2057400" cy="4388644"/>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1" y="205980"/>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44911B7F-088D-4C22-B662-5B615E78FE31}"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E0AFADAD-FB80-4A37-B98F-D83643475E27}" type="slidenum">
              <a:rPr lang="nl-NL"/>
              <a:pPr>
                <a:defRPr/>
              </a:pPr>
              <a:t>‹nr.›</a:t>
            </a:fld>
            <a:endParaRPr lang="nl-N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215E4DF6-436C-416A-9493-EED101D5C4BA}"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0F871DA6-345F-4E11-80B9-ADE4A09CC72D}" type="slidenum">
              <a:rPr lang="en-US"/>
              <a:pPr>
                <a:defRPr/>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8D0F362A-65A2-464F-800C-464D3E9B15A4}"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BD3E747-242F-448E-BEB0-090C7CF5A0DE}" type="slidenum">
              <a:rPr lang="en-US"/>
              <a:pPr>
                <a:defRPr/>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B6968110-7029-458A-BCA5-FAE1E20FC52F}"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DFDB31C-BEE1-45FB-9ABC-A4BFBB08A318}" type="slidenum">
              <a:rPr lang="en-US"/>
              <a:pPr>
                <a:defRPr/>
              </a:pPr>
              <a:t>‹nr.›</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438401"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24500"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6CBADC4E-68B6-42CB-B339-171E24ED8626}"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0E6B260-EFD3-4F76-978F-13A10A041F64}"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304800" y="814387"/>
            <a:ext cx="4229100" cy="3729038"/>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86300" y="814387"/>
            <a:ext cx="4229100" cy="3729038"/>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D7726A01-E124-42F9-AD26-7575306A6218}" type="datetime1">
              <a:rPr lang="nl-NL"/>
              <a:pPr>
                <a:defRPr/>
              </a:pPr>
              <a:t>8-9-2019</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4B6FEB41-7009-4990-BBC8-E86B3132A550}" type="slidenum">
              <a:rPr lang="en-US"/>
              <a:pPr>
                <a:defRPr/>
              </a:pPr>
              <a:t>‹nr.›</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fld id="{AAF460F5-8BAD-4EEB-AF07-99D54A430DE1}" type="datetime1">
              <a:rPr lang="nl-NL"/>
              <a:pPr>
                <a:defRPr/>
              </a:pPr>
              <a:t>8-9-2019</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A5AB8470-6891-44A0-9BCD-B170C820EA14}" type="slidenum">
              <a:rPr lang="en-US"/>
              <a:pPr>
                <a:defRPr/>
              </a:pPr>
              <a:t>‹nr.›</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EBE40A6-80E8-426F-BFB5-776B575C3233}" type="datetime1">
              <a:rPr lang="nl-NL"/>
              <a:pPr>
                <a:defRPr/>
              </a:pPr>
              <a:t>8-9-2019</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19C928B6-2D2F-47F1-94F5-2AF2BA7E0F7E}" type="slidenum">
              <a:rPr lang="en-US"/>
              <a:pPr>
                <a:defRPr/>
              </a:pPr>
              <a:t>‹nr.›</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9668D27A-4EFA-497C-A141-7186C7FDB639}"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6F4BAFE4-41FD-40D2-B9F6-A1F0DBD8FF8C}" type="slidenum">
              <a:rPr lang="en-US"/>
              <a:pPr>
                <a:defRPr/>
              </a:pPr>
              <a:t>‹nr.›</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2C91EF16-1BC6-46EF-917D-53AB6236A900}"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6D52151-C3D4-43E7-A0BF-75E2D6C06D81}" type="slidenum">
              <a:rPr lang="en-US"/>
              <a:pPr>
                <a:defRPr/>
              </a:pPr>
              <a:t>‹nr.›</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6E0CBD6E-12F7-4C00-ADD4-E41E6273230E}"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AC11508-C3D6-4018-9293-097220A20BF8}" type="slidenum">
              <a:rPr lang="en-US"/>
              <a:pPr>
                <a:defRPr/>
              </a:pPr>
              <a:t>‹nr.›</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53251" y="514350"/>
            <a:ext cx="1504950" cy="36576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438400" y="514350"/>
            <a:ext cx="4362450" cy="3657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D4E0F518-CFF9-4E68-89C0-7E97280B55DB}"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668E5F5-E66B-4A30-A7AC-9C3A02ED6EDB}" type="slidenum">
              <a:rPr lang="en-US"/>
              <a:pPr>
                <a:defRPr/>
              </a:pPr>
              <a:t>‹nr.›</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44FCC2BD-0629-4204-BE11-F14D5B17775F}"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CF3FC5A-BF12-4022-9481-63A1464F4B15}" type="slidenum">
              <a:rPr lang="en-US"/>
              <a:pPr>
                <a:defRPr/>
              </a:pPr>
              <a:t>‹nr.›</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55067000-D440-4CEA-8089-34AC993AA60F}"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C91428C-9E32-427B-83BC-10A057B9C942}" type="slidenum">
              <a:rPr lang="en-US"/>
              <a:pPr>
                <a:defRPr/>
              </a:pPr>
              <a:t>‹nr.›</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AE5EE83A-3AF7-459F-9197-5764B2785BE9}"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791E220-6AE5-434F-8EEB-1F0AE67A3C6A}"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438401"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24500"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B4FD266E-2188-4850-83E7-4AA0383EB6E1}"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1FED51E-C932-49A4-B212-DBE546CE7FD2}" type="slidenum">
              <a:rPr lang="en-US"/>
              <a:pPr>
                <a:defRPr/>
              </a:pPr>
              <a:t>‹nr.›</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02E4B512-1064-4303-AC1E-E4D7A307833B}" type="datetime1">
              <a:rPr lang="nl-NL"/>
              <a:pPr>
                <a:defRPr/>
              </a:pPr>
              <a:t>8-9-2019</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8E6326DB-5F96-4121-AA3D-4C128F4B20F4}" type="slidenum">
              <a:rPr lang="en-US"/>
              <a:pPr>
                <a:defRPr/>
              </a:pPr>
              <a:t>‹nr.›</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fld id="{0F221D09-EF37-40E2-8F37-EB2243F5230B}" type="datetime1">
              <a:rPr lang="nl-NL"/>
              <a:pPr>
                <a:defRPr/>
              </a:pPr>
              <a:t>8-9-2019</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7A72E954-A7AA-435D-A030-8B2C5DC500AC}" type="slidenum">
              <a:rPr lang="en-US"/>
              <a:pPr>
                <a:defRPr/>
              </a:pPr>
              <a:t>‹nr.›</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0D2EAD-E3ED-43B6-BBD3-33A9C87ACA63}" type="datetime1">
              <a:rPr lang="nl-NL"/>
              <a:pPr>
                <a:defRPr/>
              </a:pPr>
              <a:t>8-9-2019</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D57610D2-49D6-417A-A26B-85CE9AA75DD3}" type="slidenum">
              <a:rPr lang="en-US"/>
              <a:pPr>
                <a:defRPr/>
              </a:pPr>
              <a:t>‹nr.›</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5C17D343-5FFA-4E53-B1D1-BD9875E7CBE4}"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8D63BE6E-A3DA-4FE9-9522-E12B8EDF1E4D}" type="slidenum">
              <a:rPr lang="en-US"/>
              <a:pPr>
                <a:defRPr/>
              </a:pPr>
              <a:t>‹nr.›</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EDD26200-0791-4130-8853-E35D3D216319}"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261CDC5-A300-4328-AE4A-61AC32FA1BF5}" type="slidenum">
              <a:rPr lang="en-US"/>
              <a:pPr>
                <a:defRPr/>
              </a:pPr>
              <a:t>‹nr.›</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68E4742E-FF9F-4775-90F1-5354A309766E}"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E4FABD3-7614-4082-9EC8-7AEEAD249653}" type="slidenum">
              <a:rPr lang="en-US"/>
              <a:pPr>
                <a:defRPr/>
              </a:pPr>
              <a:t>‹nr.›</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53251" y="514350"/>
            <a:ext cx="1504950" cy="36576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438400" y="514350"/>
            <a:ext cx="4362450" cy="3657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074EC5CE-B6E0-41B6-B369-7FA1A265C472}"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6EA8D25-4776-4B77-9351-CC2F70427EDF}" type="slidenum">
              <a:rPr lang="en-US"/>
              <a:pPr>
                <a:defRPr/>
              </a:pPr>
              <a:t>‹nr.›</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EF2EFA4A-12A0-445A-AE0D-CA1B8EA7FF85}"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359493C3-1E06-4281-99F6-90BD813EB3FA}" type="slidenum">
              <a:rPr lang="en-US"/>
              <a:pPr>
                <a:defRPr/>
              </a:pPr>
              <a:t>‹nr.›</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1A58985D-3F34-47F0-A31D-1D5D97DF423A}"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02B5572-4E9C-41B9-9477-234F1E41F675}"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F68FE3E1-3CBB-4DF4-BF67-3917A0D08229}"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2F703F27-A8C7-4C31-A6A1-2439E2365E40}" type="slidenum">
              <a:rPr lang="en-US"/>
              <a:pPr>
                <a:defRPr/>
              </a:pPr>
              <a:t>‹nr.›</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438401"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24500"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4"/>
          <p:cNvSpPr>
            <a:spLocks noGrp="1" noChangeArrowheads="1"/>
          </p:cNvSpPr>
          <p:nvPr>
            <p:ph type="dt" sz="half" idx="10"/>
          </p:nvPr>
        </p:nvSpPr>
        <p:spPr>
          <a:ln/>
        </p:spPr>
        <p:txBody>
          <a:bodyPr/>
          <a:lstStyle>
            <a:lvl1pPr>
              <a:defRPr/>
            </a:lvl1pPr>
          </a:lstStyle>
          <a:p>
            <a:pPr>
              <a:defRPr/>
            </a:pPr>
            <a:fld id="{967804E1-FAAF-459E-9F9E-C1F8BB3F577E}"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6E7378C-6A5E-4EF0-BDEE-4C132244F413}" type="slidenum">
              <a:rPr lang="en-US"/>
              <a:pPr>
                <a:defRPr/>
              </a:pPr>
              <a:t>‹nr.›</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ln/>
        </p:spPr>
        <p:txBody>
          <a:bodyPr/>
          <a:lstStyle>
            <a:lvl1pPr>
              <a:defRPr/>
            </a:lvl1pPr>
          </a:lstStyle>
          <a:p>
            <a:pPr>
              <a:defRPr/>
            </a:pPr>
            <a:fld id="{0EF3B52F-8909-4AF2-BAC2-712EE69D9DCA}" type="datetime1">
              <a:rPr lang="nl-NL"/>
              <a:pPr>
                <a:defRPr/>
              </a:pPr>
              <a:t>8-9-2019</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D84BEC06-7D63-491C-BB3B-EB18F878B80B}" type="slidenum">
              <a:rPr lang="en-US"/>
              <a:pPr>
                <a:defRPr/>
              </a:pPr>
              <a:t>‹nr.›</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pPr>
              <a:defRPr/>
            </a:pPr>
            <a:fld id="{5CDAC48E-866C-40ED-9F0F-FDD3BEE71344}" type="datetime1">
              <a:rPr lang="nl-NL"/>
              <a:pPr>
                <a:defRPr/>
              </a:pPr>
              <a:t>8-9-2019</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1EA483F-C6F4-4B6D-9D8A-57145008151F}" type="slidenum">
              <a:rPr lang="en-US"/>
              <a:pPr>
                <a:defRPr/>
              </a:pPr>
              <a:t>‹nr.›</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5878323-8FEC-4E36-84FE-E34798CC52C4}" type="datetime1">
              <a:rPr lang="nl-NL"/>
              <a:pPr>
                <a:defRPr/>
              </a:pPr>
              <a:t>8-9-2019</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BB923141-954A-4F29-BD5A-04FF6581A81F}" type="slidenum">
              <a:rPr lang="en-US"/>
              <a:pPr>
                <a:defRPr/>
              </a:pPr>
              <a:t>‹nr.›</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9A465A6D-3130-4BC0-8F5C-AFC22677ECFD}"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F509DD2C-E82E-4CDA-99BF-EA0305812432}" type="slidenum">
              <a:rPr lang="en-US"/>
              <a:pPr>
                <a:defRPr/>
              </a:pPr>
              <a:t>‹nr.›</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1FE8EA39-2300-4D87-BC56-454BEA2BEA0C}" type="datetime1">
              <a:rPr lang="nl-NL"/>
              <a:pPr>
                <a:defRPr/>
              </a:pPr>
              <a:t>8-9-2019</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8488345-BD59-4882-83F2-9DB3348C56B3}" type="slidenum">
              <a:rPr lang="en-US"/>
              <a:pPr>
                <a:defRPr/>
              </a:pPr>
              <a:t>‹nr.›</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12202947-773D-45F1-8717-D1DCC5EC7348}"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C1A73CC-694B-41D5-8427-41CFD806E220}" type="slidenum">
              <a:rPr lang="en-US"/>
              <a:pPr>
                <a:defRPr/>
              </a:pPr>
              <a:t>‹nr.›</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53251" y="514350"/>
            <a:ext cx="1504950" cy="36576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438400" y="514350"/>
            <a:ext cx="4362450" cy="3657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4"/>
          <p:cNvSpPr>
            <a:spLocks noGrp="1" noChangeArrowheads="1"/>
          </p:cNvSpPr>
          <p:nvPr>
            <p:ph type="dt" sz="half" idx="10"/>
          </p:nvPr>
        </p:nvSpPr>
        <p:spPr>
          <a:ln/>
        </p:spPr>
        <p:txBody>
          <a:bodyPr/>
          <a:lstStyle>
            <a:lvl1pPr>
              <a:defRPr/>
            </a:lvl1pPr>
          </a:lstStyle>
          <a:p>
            <a:pPr>
              <a:defRPr/>
            </a:pPr>
            <a:fld id="{2E49AB26-A698-4B26-9ABC-185A098EACF1}" type="datetime1">
              <a:rPr lang="nl-NL"/>
              <a:pPr>
                <a:defRPr/>
              </a:pPr>
              <a:t>8-9-2019</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B6E4EB59-81CB-49AA-9675-515137A2B5D8}" type="slidenum">
              <a:rPr lang="en-US"/>
              <a:pPr>
                <a:defRPr/>
              </a:pPr>
              <a:t>‹nr.›</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1" y="1597821"/>
            <a:ext cx="7772400" cy="1102519"/>
          </a:xfrm>
        </p:spPr>
        <p:txBody>
          <a:bodyPr/>
          <a:lstStyle/>
          <a:p>
            <a:r>
              <a:rPr lang="nl-NL"/>
              <a:t>Klik om de stijl te bewerken</a:t>
            </a:r>
            <a:endParaRPr lang="nl-BE"/>
          </a:p>
        </p:txBody>
      </p:sp>
      <p:sp>
        <p:nvSpPr>
          <p:cNvPr id="3" name="Ondertitel 2"/>
          <p:cNvSpPr>
            <a:spLocks noGrp="1"/>
          </p:cNvSpPr>
          <p:nvPr>
            <p:ph type="subTitle" idx="1"/>
          </p:nvPr>
        </p:nvSpPr>
        <p:spPr>
          <a:xfrm>
            <a:off x="1371601" y="2914652"/>
            <a:ext cx="6400800" cy="1314449"/>
          </a:xfrm>
        </p:spPr>
        <p:txBody>
          <a:bodyPr/>
          <a:lstStyle>
            <a:lvl1pPr marL="0" indent="0" algn="ctr">
              <a:buNone/>
              <a:defRPr/>
            </a:lvl1pPr>
            <a:lvl2pPr marL="402981" indent="0" algn="ctr">
              <a:buNone/>
              <a:defRPr/>
            </a:lvl2pPr>
            <a:lvl3pPr marL="805961" indent="0" algn="ctr">
              <a:buNone/>
              <a:defRPr/>
            </a:lvl3pPr>
            <a:lvl4pPr marL="1208941" indent="0" algn="ctr">
              <a:buNone/>
              <a:defRPr/>
            </a:lvl4pPr>
            <a:lvl5pPr marL="1611921" indent="0" algn="ctr">
              <a:buNone/>
              <a:defRPr/>
            </a:lvl5pPr>
            <a:lvl6pPr marL="2014901" indent="0" algn="ctr">
              <a:buNone/>
              <a:defRPr/>
            </a:lvl6pPr>
            <a:lvl7pPr marL="2417881" indent="0" algn="ctr">
              <a:buNone/>
              <a:defRPr/>
            </a:lvl7pPr>
            <a:lvl8pPr marL="2820861" indent="0" algn="ctr">
              <a:buNone/>
              <a:defRPr/>
            </a:lvl8pPr>
            <a:lvl9pPr marL="3223841" indent="0" algn="ctr">
              <a:buNone/>
              <a:defRPr/>
            </a:lvl9pPr>
          </a:lstStyle>
          <a:p>
            <a:r>
              <a:rPr lang="nl-NL"/>
              <a:t>Klik om het opmaakprofiel van de modelondertitel te bewerken</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35E6ED9D-814A-4CA2-8FD7-2E1EEABFB5AC}" type="slidenum">
              <a:rPr lang="en-US"/>
              <a:pPr>
                <a:defRPr/>
              </a:pPr>
              <a:t>‹nr.›</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AF611916-BDCE-4091-9621-136D35169B7D}" type="datetime1">
              <a:rPr lang="nl-NL"/>
              <a:pPr>
                <a:defRPr/>
              </a:pPr>
              <a:t>8-9-2019</a:t>
            </a:fld>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F60574EF-29AC-4563-8A20-603F95B9BB18}" type="slidenum">
              <a:rPr lang="en-US"/>
              <a:pPr>
                <a:defRPr/>
              </a:pPr>
              <a:t>‹nr.›</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9D5839DD-044F-4E82-85B1-449E92AAB404}" type="datetime1">
              <a:rPr lang="nl-NL"/>
              <a:pPr>
                <a:defRPr/>
              </a:pPr>
              <a:t>8-9-2019</a:t>
            </a:fld>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4" y="3305176"/>
            <a:ext cx="7772400" cy="1021556"/>
          </a:xfrm>
        </p:spPr>
        <p:txBody>
          <a:bodyPr/>
          <a:lstStyle>
            <a:lvl1pPr algn="l">
              <a:defRPr sz="35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4" y="2180036"/>
            <a:ext cx="7772400" cy="1125140"/>
          </a:xfrm>
        </p:spPr>
        <p:txBody>
          <a:bodyPr anchor="b"/>
          <a:lstStyle>
            <a:lvl1pPr marL="0" indent="0">
              <a:buNone/>
              <a:defRPr sz="1800"/>
            </a:lvl1pPr>
            <a:lvl2pPr marL="402981" indent="0">
              <a:buNone/>
              <a:defRPr sz="1500"/>
            </a:lvl2pPr>
            <a:lvl3pPr marL="805961" indent="0">
              <a:buNone/>
              <a:defRPr sz="1400"/>
            </a:lvl3pPr>
            <a:lvl4pPr marL="1208941" indent="0">
              <a:buNone/>
              <a:defRPr sz="1200"/>
            </a:lvl4pPr>
            <a:lvl5pPr marL="1611921" indent="0">
              <a:buNone/>
              <a:defRPr sz="1200"/>
            </a:lvl5pPr>
            <a:lvl6pPr marL="2014901" indent="0">
              <a:buNone/>
              <a:defRPr sz="1200"/>
            </a:lvl6pPr>
            <a:lvl7pPr marL="2417881" indent="0">
              <a:buNone/>
              <a:defRPr sz="1200"/>
            </a:lvl7pPr>
            <a:lvl8pPr marL="2820861" indent="0">
              <a:buNone/>
              <a:defRPr sz="1200"/>
            </a:lvl8pPr>
            <a:lvl9pPr marL="3223841" indent="0">
              <a:buNone/>
              <a:defRPr sz="1200"/>
            </a:lvl9pPr>
          </a:lstStyle>
          <a:p>
            <a:pPr lvl="0"/>
            <a:r>
              <a:rPr lang="nl-NL"/>
              <a:t>Klik om de modelstijlen te bewerken</a:t>
            </a:r>
          </a:p>
        </p:txBody>
      </p:sp>
      <p:sp>
        <p:nvSpPr>
          <p:cNvPr id="4" name="Rectangle 6"/>
          <p:cNvSpPr>
            <a:spLocks noGrp="1" noChangeArrowheads="1"/>
          </p:cNvSpPr>
          <p:nvPr>
            <p:ph type="sldNum" sz="quarter" idx="10"/>
          </p:nvPr>
        </p:nvSpPr>
        <p:spPr>
          <a:ln/>
        </p:spPr>
        <p:txBody>
          <a:bodyPr/>
          <a:lstStyle>
            <a:lvl1pPr>
              <a:defRPr/>
            </a:lvl1pPr>
          </a:lstStyle>
          <a:p>
            <a:pPr>
              <a:defRPr/>
            </a:pPr>
            <a:fld id="{F4CF0617-A45A-4BE5-B261-690B0BD4FF50}" type="slidenum">
              <a:rPr lang="en-US"/>
              <a:pPr>
                <a:defRPr/>
              </a:pPr>
              <a:t>‹nr.›</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A8373129-09F4-4B3E-ADE3-32A15F898FDE}" type="datetime1">
              <a:rPr lang="nl-NL"/>
              <a:pPr>
                <a:defRPr/>
              </a:pPr>
              <a:t>8-9-2019</a:t>
            </a:fld>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2438401"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524500" y="1143001"/>
            <a:ext cx="2933700" cy="3028951"/>
          </a:xfrm>
        </p:spPr>
        <p:txBody>
          <a:bodyPr/>
          <a:lstStyle>
            <a:lvl1pPr>
              <a:defRPr sz="25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6"/>
          <p:cNvSpPr>
            <a:spLocks noGrp="1" noChangeArrowheads="1"/>
          </p:cNvSpPr>
          <p:nvPr>
            <p:ph type="sldNum" sz="quarter" idx="10"/>
          </p:nvPr>
        </p:nvSpPr>
        <p:spPr>
          <a:ln/>
        </p:spPr>
        <p:txBody>
          <a:bodyPr/>
          <a:lstStyle>
            <a:lvl1pPr>
              <a:defRPr/>
            </a:lvl1pPr>
          </a:lstStyle>
          <a:p>
            <a:pPr>
              <a:defRPr/>
            </a:pPr>
            <a:fld id="{43462B15-CBA1-4761-A0DC-CE60181696EE}" type="slidenum">
              <a:rPr lang="en-US"/>
              <a:pPr>
                <a:defRPr/>
              </a:pPr>
              <a:t>‹nr.›</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5AA45C00-6768-4BAD-AB5A-7590EA8E22FE}" type="datetime1">
              <a:rPr lang="nl-NL"/>
              <a:pPr>
                <a:defRPr/>
              </a:pPr>
              <a:t>8-9-2019</a:t>
            </a:fld>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80"/>
            <a:ext cx="8229600" cy="857250"/>
          </a:xfrm>
        </p:spPr>
        <p:txBody>
          <a:bodyPr/>
          <a:lstStyle>
            <a:lvl1pPr>
              <a:defRPr/>
            </a:lvl1pPr>
          </a:lstStyle>
          <a:p>
            <a:r>
              <a:rPr lang="nl-NL" dirty="0"/>
              <a:t>Klik om de stijl te bewerken</a:t>
            </a:r>
            <a:endParaRPr lang="nl-BE" dirty="0"/>
          </a:p>
        </p:txBody>
      </p:sp>
      <p:sp>
        <p:nvSpPr>
          <p:cNvPr id="3" name="Tijdelijke aanduiding voor tekst 2"/>
          <p:cNvSpPr>
            <a:spLocks noGrp="1"/>
          </p:cNvSpPr>
          <p:nvPr>
            <p:ph type="body" idx="1"/>
          </p:nvPr>
        </p:nvSpPr>
        <p:spPr>
          <a:xfrm>
            <a:off x="457201" y="1151335"/>
            <a:ext cx="4040188"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4" name="Tijdelijke aanduiding voor inhoud 3"/>
          <p:cNvSpPr>
            <a:spLocks noGrp="1"/>
          </p:cNvSpPr>
          <p:nvPr>
            <p:ph sz="half" idx="2"/>
          </p:nvPr>
        </p:nvSpPr>
        <p:spPr>
          <a:xfrm>
            <a:off x="457201" y="1631157"/>
            <a:ext cx="4040188"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9" y="1151335"/>
            <a:ext cx="4041775" cy="479822"/>
          </a:xfrm>
        </p:spPr>
        <p:txBody>
          <a:bodyPr anchor="b"/>
          <a:lstStyle>
            <a:lvl1pPr marL="0" indent="0">
              <a:buNone/>
              <a:defRPr sz="2100" b="1"/>
            </a:lvl1pPr>
            <a:lvl2pPr marL="402981" indent="0">
              <a:buNone/>
              <a:defRPr sz="1800" b="1"/>
            </a:lvl2pPr>
            <a:lvl3pPr marL="805961" indent="0">
              <a:buNone/>
              <a:defRPr sz="1500" b="1"/>
            </a:lvl3pPr>
            <a:lvl4pPr marL="1208941" indent="0">
              <a:buNone/>
              <a:defRPr sz="1400" b="1"/>
            </a:lvl4pPr>
            <a:lvl5pPr marL="1611921" indent="0">
              <a:buNone/>
              <a:defRPr sz="1400" b="1"/>
            </a:lvl5pPr>
            <a:lvl6pPr marL="2014901" indent="0">
              <a:buNone/>
              <a:defRPr sz="1400" b="1"/>
            </a:lvl6pPr>
            <a:lvl7pPr marL="2417881" indent="0">
              <a:buNone/>
              <a:defRPr sz="1400" b="1"/>
            </a:lvl7pPr>
            <a:lvl8pPr marL="2820861" indent="0">
              <a:buNone/>
              <a:defRPr sz="1400" b="1"/>
            </a:lvl8pPr>
            <a:lvl9pPr marL="3223841" indent="0">
              <a:buNone/>
              <a:defRPr sz="1400" b="1"/>
            </a:lvl9pPr>
          </a:lstStyle>
          <a:p>
            <a:pPr lvl="0"/>
            <a:r>
              <a:rPr lang="nl-NL"/>
              <a:t>Klik om de modelstijlen te bewerken</a:t>
            </a:r>
          </a:p>
        </p:txBody>
      </p:sp>
      <p:sp>
        <p:nvSpPr>
          <p:cNvPr id="6" name="Tijdelijke aanduiding voor inhoud 5"/>
          <p:cNvSpPr>
            <a:spLocks noGrp="1"/>
          </p:cNvSpPr>
          <p:nvPr>
            <p:ph sz="quarter" idx="4"/>
          </p:nvPr>
        </p:nvSpPr>
        <p:spPr>
          <a:xfrm>
            <a:off x="4645029" y="1631157"/>
            <a:ext cx="4041775" cy="296346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6"/>
          <p:cNvSpPr>
            <a:spLocks noGrp="1" noChangeArrowheads="1"/>
          </p:cNvSpPr>
          <p:nvPr>
            <p:ph type="sldNum" sz="quarter" idx="10"/>
          </p:nvPr>
        </p:nvSpPr>
        <p:spPr>
          <a:ln/>
        </p:spPr>
        <p:txBody>
          <a:bodyPr/>
          <a:lstStyle>
            <a:lvl1pPr>
              <a:defRPr/>
            </a:lvl1pPr>
          </a:lstStyle>
          <a:p>
            <a:pPr>
              <a:defRPr/>
            </a:pPr>
            <a:fld id="{CCD889F4-3E28-4609-9520-A9350D8D9EEA}" type="slidenum">
              <a:rPr lang="en-US"/>
              <a:pPr>
                <a:defRPr/>
              </a:pPr>
              <a:t>‹nr.›</a:t>
            </a:fld>
            <a:endParaRPr lang="en-US"/>
          </a:p>
        </p:txBody>
      </p:sp>
      <p:sp>
        <p:nvSpPr>
          <p:cNvPr id="8" name="Rectangle 4"/>
          <p:cNvSpPr>
            <a:spLocks noGrp="1" noChangeArrowheads="1"/>
          </p:cNvSpPr>
          <p:nvPr>
            <p:ph type="dt" sz="half" idx="11"/>
          </p:nvPr>
        </p:nvSpPr>
        <p:spPr>
          <a:ln/>
        </p:spPr>
        <p:txBody>
          <a:bodyPr/>
          <a:lstStyle>
            <a:lvl1pPr>
              <a:defRPr/>
            </a:lvl1pPr>
          </a:lstStyle>
          <a:p>
            <a:pPr>
              <a:defRPr/>
            </a:pPr>
            <a:fld id="{34D0A733-7B49-49BC-8EF7-4EB3D2721527}" type="datetime1">
              <a:rPr lang="nl-NL"/>
              <a:pPr>
                <a:defRPr/>
              </a:pPr>
              <a:t>8-9-2019</a:t>
            </a:fld>
            <a:endParaRPr lang="nl-NL"/>
          </a:p>
        </p:txBody>
      </p:sp>
      <p:sp>
        <p:nvSpPr>
          <p:cNvPr id="9"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6"/>
          <p:cNvSpPr>
            <a:spLocks noGrp="1" noChangeArrowheads="1"/>
          </p:cNvSpPr>
          <p:nvPr>
            <p:ph type="sldNum" sz="quarter" idx="10"/>
          </p:nvPr>
        </p:nvSpPr>
        <p:spPr>
          <a:ln/>
        </p:spPr>
        <p:txBody>
          <a:bodyPr/>
          <a:lstStyle>
            <a:lvl1pPr>
              <a:defRPr/>
            </a:lvl1pPr>
          </a:lstStyle>
          <a:p>
            <a:pPr>
              <a:defRPr/>
            </a:pPr>
            <a:fld id="{85C622D5-844A-40F5-9C72-E308F1606CE8}" type="slidenum">
              <a:rPr lang="en-US"/>
              <a:pPr>
                <a:defRPr/>
              </a:pPr>
              <a:t>‹nr.›</a:t>
            </a:fld>
            <a:endParaRPr lang="en-US"/>
          </a:p>
        </p:txBody>
      </p:sp>
      <p:sp>
        <p:nvSpPr>
          <p:cNvPr id="4" name="Rectangle 4"/>
          <p:cNvSpPr>
            <a:spLocks noGrp="1" noChangeArrowheads="1"/>
          </p:cNvSpPr>
          <p:nvPr>
            <p:ph type="dt" sz="half" idx="11"/>
          </p:nvPr>
        </p:nvSpPr>
        <p:spPr>
          <a:ln/>
        </p:spPr>
        <p:txBody>
          <a:bodyPr/>
          <a:lstStyle>
            <a:lvl1pPr>
              <a:defRPr/>
            </a:lvl1pPr>
          </a:lstStyle>
          <a:p>
            <a:pPr>
              <a:defRPr/>
            </a:pPr>
            <a:fld id="{7C96530B-3382-4BEB-827A-2A7F6CEE20EB}" type="datetime1">
              <a:rPr lang="nl-NL"/>
              <a:pPr>
                <a:defRPr/>
              </a:pPr>
              <a:t>8-9-2019</a:t>
            </a:fld>
            <a:endParaRPr lang="nl-NL"/>
          </a:p>
        </p:txBody>
      </p:sp>
      <p:sp>
        <p:nvSpPr>
          <p:cNvPr id="5"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972901-C9C5-4903-926B-665A54586026}" type="slidenum">
              <a:rPr lang="en-US"/>
              <a:pPr>
                <a:defRPr/>
              </a:pPr>
              <a:t>‹nr.›</a:t>
            </a:fld>
            <a:endParaRPr lang="en-US"/>
          </a:p>
        </p:txBody>
      </p:sp>
      <p:sp>
        <p:nvSpPr>
          <p:cNvPr id="3" name="Rectangle 4"/>
          <p:cNvSpPr>
            <a:spLocks noGrp="1" noChangeArrowheads="1"/>
          </p:cNvSpPr>
          <p:nvPr>
            <p:ph type="dt" sz="half" idx="11"/>
          </p:nvPr>
        </p:nvSpPr>
        <p:spPr>
          <a:ln/>
        </p:spPr>
        <p:txBody>
          <a:bodyPr/>
          <a:lstStyle>
            <a:lvl1pPr>
              <a:defRPr/>
            </a:lvl1pPr>
          </a:lstStyle>
          <a:p>
            <a:pPr>
              <a:defRPr/>
            </a:pPr>
            <a:fld id="{A505D465-F0E3-44F1-A981-07E596E39E5F}" type="datetime1">
              <a:rPr lang="nl-NL"/>
              <a:pPr>
                <a:defRPr/>
              </a:pPr>
              <a:t>8-9-2019</a:t>
            </a:fld>
            <a:endParaRPr lang="nl-NL"/>
          </a:p>
        </p:txBody>
      </p:sp>
      <p:sp>
        <p:nvSpPr>
          <p:cNvPr id="4"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7" y="195486"/>
            <a:ext cx="3008313" cy="871538"/>
          </a:xfrm>
        </p:spPr>
        <p:txBody>
          <a:bodyPr anchor="b"/>
          <a:lstStyle>
            <a:lvl1pPr algn="l">
              <a:defRPr sz="1800" b="1"/>
            </a:lvl1pPr>
          </a:lstStyle>
          <a:p>
            <a:r>
              <a:rPr lang="nl-NL" dirty="0"/>
              <a:t>Klik om de stijl te bewerken</a:t>
            </a:r>
            <a:endParaRPr lang="nl-BE" dirty="0"/>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dirty="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CE780545-C3F6-4F6C-977D-2AE5D725E1D7}" type="slidenum">
              <a:rPr lang="en-US"/>
              <a:pPr>
                <a:defRPr/>
              </a:pPr>
              <a:t>‹nr.›</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A7202953-2322-4928-BB0C-E74CF6E2A25E}" type="datetime1">
              <a:rPr lang="nl-NL"/>
              <a:pPr>
                <a:defRPr/>
              </a:pPr>
              <a:t>8-9-2019</a:t>
            </a:fld>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41D12E70-913D-4778-A154-AC417C4B0447}" type="slidenum">
              <a:rPr lang="en-US"/>
              <a:pPr>
                <a:defRPr/>
              </a:pPr>
              <a:t>‹nr.›</a:t>
            </a:fld>
            <a:endParaRPr lang="en-US"/>
          </a:p>
        </p:txBody>
      </p:sp>
      <p:sp>
        <p:nvSpPr>
          <p:cNvPr id="6" name="Rectangle 4"/>
          <p:cNvSpPr>
            <a:spLocks noGrp="1" noChangeArrowheads="1"/>
          </p:cNvSpPr>
          <p:nvPr>
            <p:ph type="dt" sz="half" idx="11"/>
          </p:nvPr>
        </p:nvSpPr>
        <p:spPr>
          <a:ln/>
        </p:spPr>
        <p:txBody>
          <a:bodyPr/>
          <a:lstStyle>
            <a:lvl1pPr>
              <a:defRPr/>
            </a:lvl1pPr>
          </a:lstStyle>
          <a:p>
            <a:pPr>
              <a:defRPr/>
            </a:pPr>
            <a:fld id="{5A4A4C99-60F5-466A-B546-686F5A28B739}" type="datetime1">
              <a:rPr lang="nl-NL"/>
              <a:pPr>
                <a:defRPr/>
              </a:pPr>
              <a:t>8-9-2019</a:t>
            </a:fld>
            <a:endParaRPr lang="nl-NL"/>
          </a:p>
        </p:txBody>
      </p:sp>
      <p:sp>
        <p:nvSpPr>
          <p:cNvPr id="7"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BAEADDCF-B303-4CED-8A0E-C10458387FEC}" type="slidenum">
              <a:rPr lang="en-US"/>
              <a:pPr>
                <a:defRPr/>
              </a:pPr>
              <a:t>‹nr.›</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221ABC77-E8AB-431E-BB6A-7EF3E8ACC2DC}" type="datetime1">
              <a:rPr lang="nl-NL"/>
              <a:pPr>
                <a:defRPr/>
              </a:pPr>
              <a:t>8-9-2019</a:t>
            </a:fld>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53251" y="514350"/>
            <a:ext cx="1504950" cy="36576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2438400" y="514350"/>
            <a:ext cx="4362450" cy="36576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6"/>
          <p:cNvSpPr>
            <a:spLocks noGrp="1" noChangeArrowheads="1"/>
          </p:cNvSpPr>
          <p:nvPr>
            <p:ph type="sldNum" sz="quarter" idx="10"/>
          </p:nvPr>
        </p:nvSpPr>
        <p:spPr>
          <a:ln/>
        </p:spPr>
        <p:txBody>
          <a:bodyPr/>
          <a:lstStyle>
            <a:lvl1pPr>
              <a:defRPr/>
            </a:lvl1pPr>
          </a:lstStyle>
          <a:p>
            <a:pPr>
              <a:defRPr/>
            </a:pPr>
            <a:fld id="{84368C2D-8189-489D-96FB-7F90A7095582}" type="slidenum">
              <a:rPr lang="en-US"/>
              <a:pPr>
                <a:defRPr/>
              </a:pPr>
              <a:t>‹nr.›</a:t>
            </a:fld>
            <a:endParaRPr lang="en-US"/>
          </a:p>
        </p:txBody>
      </p:sp>
      <p:sp>
        <p:nvSpPr>
          <p:cNvPr id="5" name="Rectangle 4"/>
          <p:cNvSpPr>
            <a:spLocks noGrp="1" noChangeArrowheads="1"/>
          </p:cNvSpPr>
          <p:nvPr>
            <p:ph type="dt" sz="half" idx="11"/>
          </p:nvPr>
        </p:nvSpPr>
        <p:spPr>
          <a:ln/>
        </p:spPr>
        <p:txBody>
          <a:bodyPr/>
          <a:lstStyle>
            <a:lvl1pPr>
              <a:defRPr/>
            </a:lvl1pPr>
          </a:lstStyle>
          <a:p>
            <a:pPr>
              <a:defRPr/>
            </a:pPr>
            <a:fld id="{D38B4DE3-E247-4FFA-A65C-88D7892BA079}" type="datetime1">
              <a:rPr lang="nl-NL"/>
              <a:pPr>
                <a:defRPr/>
              </a:pPr>
              <a:t>8-9-2019</a:t>
            </a:fld>
            <a:endParaRPr lang="nl-NL"/>
          </a:p>
        </p:txBody>
      </p:sp>
      <p:sp>
        <p:nvSpPr>
          <p:cNvPr id="6" name="Rectangle 5"/>
          <p:cNvSpPr>
            <a:spLocks noGrp="1" noChangeArrowheads="1"/>
          </p:cNvSpPr>
          <p:nvPr>
            <p:ph type="ftr" sz="quarter" idx="12"/>
          </p:nvPr>
        </p:nvSpPr>
        <p:spPr>
          <a:ln/>
        </p:spPr>
        <p:txBody>
          <a:bodyPr/>
          <a:lstStyle>
            <a:lvl1pPr>
              <a:defRPr/>
            </a:lvl1pPr>
          </a:lstStyle>
          <a:p>
            <a:pPr>
              <a:defRPr/>
            </a:pPr>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04787"/>
            <a:ext cx="3008313" cy="871538"/>
          </a:xfrm>
        </p:spPr>
        <p:txBody>
          <a:bodyPr anchor="b"/>
          <a:lstStyle>
            <a:lvl1pPr algn="l">
              <a:defRPr sz="1800" b="1"/>
            </a:lvl1pPr>
          </a:lstStyle>
          <a:p>
            <a:r>
              <a:rPr lang="nl-NL"/>
              <a:t>Klik om de stijl te bewerken</a:t>
            </a:r>
            <a:endParaRPr lang="nl-BE"/>
          </a:p>
        </p:txBody>
      </p:sp>
      <p:sp>
        <p:nvSpPr>
          <p:cNvPr id="3" name="Tijdelijke aanduiding voor inhoud 2"/>
          <p:cNvSpPr>
            <a:spLocks noGrp="1"/>
          </p:cNvSpPr>
          <p:nvPr>
            <p:ph idx="1"/>
          </p:nvPr>
        </p:nvSpPr>
        <p:spPr>
          <a:xfrm>
            <a:off x="3575051" y="204790"/>
            <a:ext cx="5111750" cy="438983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2" y="1076326"/>
            <a:ext cx="3008313" cy="3518298"/>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8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459582"/>
            <a:ext cx="5486400" cy="3086100"/>
          </a:xfrm>
        </p:spPr>
        <p:txBody>
          <a:bodyPr/>
          <a:lstStyle>
            <a:lvl1pPr marL="0" indent="0">
              <a:buNone/>
              <a:defRPr sz="2800"/>
            </a:lvl1pPr>
            <a:lvl2pPr marL="402981" indent="0">
              <a:buNone/>
              <a:defRPr sz="2500"/>
            </a:lvl2pPr>
            <a:lvl3pPr marL="805961" indent="0">
              <a:buNone/>
              <a:defRPr sz="2100"/>
            </a:lvl3pPr>
            <a:lvl4pPr marL="1208941" indent="0">
              <a:buNone/>
              <a:defRPr sz="1800"/>
            </a:lvl4pPr>
            <a:lvl5pPr marL="1611921" indent="0">
              <a:buNone/>
              <a:defRPr sz="1800"/>
            </a:lvl5pPr>
            <a:lvl6pPr marL="2014901" indent="0">
              <a:buNone/>
              <a:defRPr sz="1800"/>
            </a:lvl6pPr>
            <a:lvl7pPr marL="2417881" indent="0">
              <a:buNone/>
              <a:defRPr sz="1800"/>
            </a:lvl7pPr>
            <a:lvl8pPr marL="2820861" indent="0">
              <a:buNone/>
              <a:defRPr sz="1800"/>
            </a:lvl8pPr>
            <a:lvl9pPr marL="3223841" indent="0">
              <a:buNone/>
              <a:defRPr sz="1800"/>
            </a:lvl9pPr>
          </a:lstStyle>
          <a:p>
            <a:pPr lvl="0"/>
            <a:endParaRPr lang="nl-BE" noProof="0"/>
          </a:p>
        </p:txBody>
      </p:sp>
      <p:sp>
        <p:nvSpPr>
          <p:cNvPr id="4" name="Tijdelijke aanduiding voor tekst 3"/>
          <p:cNvSpPr>
            <a:spLocks noGrp="1"/>
          </p:cNvSpPr>
          <p:nvPr>
            <p:ph type="body" sz="half" idx="2"/>
          </p:nvPr>
        </p:nvSpPr>
        <p:spPr>
          <a:xfrm>
            <a:off x="1792288" y="4025504"/>
            <a:ext cx="5486400" cy="603646"/>
          </a:xfrm>
        </p:spPr>
        <p:txBody>
          <a:bodyPr/>
          <a:lstStyle>
            <a:lvl1pPr marL="0" indent="0">
              <a:buNone/>
              <a:defRPr sz="1200"/>
            </a:lvl1pPr>
            <a:lvl2pPr marL="402981" indent="0">
              <a:buNone/>
              <a:defRPr sz="1000"/>
            </a:lvl2pPr>
            <a:lvl3pPr marL="805961" indent="0">
              <a:buNone/>
              <a:defRPr sz="900"/>
            </a:lvl3pPr>
            <a:lvl4pPr marL="1208941" indent="0">
              <a:buNone/>
              <a:defRPr sz="800"/>
            </a:lvl4pPr>
            <a:lvl5pPr marL="1611921" indent="0">
              <a:buNone/>
              <a:defRPr sz="800"/>
            </a:lvl5pPr>
            <a:lvl6pPr marL="2014901" indent="0">
              <a:buNone/>
              <a:defRPr sz="800"/>
            </a:lvl6pPr>
            <a:lvl7pPr marL="2417881" indent="0">
              <a:buNone/>
              <a:defRPr sz="800"/>
            </a:lvl7pPr>
            <a:lvl8pPr marL="2820861" indent="0">
              <a:buNone/>
              <a:defRPr sz="800"/>
            </a:lvl8pPr>
            <a:lvl9pPr marL="3223841" indent="0">
              <a:buNone/>
              <a:defRPr sz="800"/>
            </a:lvl9pPr>
          </a:lstStyle>
          <a:p>
            <a:pPr lvl="0"/>
            <a:r>
              <a:rPr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5.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6.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0" y="814387"/>
            <a:ext cx="8610600" cy="3729038"/>
          </a:xfrm>
          <a:prstGeom prst="rect">
            <a:avLst/>
          </a:prstGeom>
          <a:noFill/>
          <a:ln w="12700">
            <a:noFill/>
            <a:miter lim="800000"/>
            <a:headEnd/>
            <a:tailEnd/>
          </a:ln>
        </p:spPr>
        <p:txBody>
          <a:bodyPr vert="horz" wrap="square" lIns="79757" tIns="39178" rIns="79757" bIns="39178" numCol="1" anchor="t" anchorCtr="0" compatLnSpc="1">
            <a:prstTxWarp prst="textNoShape">
              <a:avLst/>
            </a:prstTxWarp>
          </a:bodyPr>
          <a:lstStyle/>
          <a:p>
            <a:pPr lvl="0"/>
            <a:r>
              <a:rPr lang="fr-FR"/>
              <a:t>Cliquez pour modifier les styles de texte du masque</a:t>
            </a:r>
          </a:p>
          <a:p>
            <a:pPr lvl="1"/>
            <a:r>
              <a:rPr lang="fr-FR"/>
              <a:t>Second niveau</a:t>
            </a:r>
          </a:p>
          <a:p>
            <a:pPr lvl="2"/>
            <a:r>
              <a:rPr lang="fr-FR"/>
              <a:t>Troisième niveau</a:t>
            </a:r>
          </a:p>
        </p:txBody>
      </p:sp>
      <p:sp>
        <p:nvSpPr>
          <p:cNvPr id="1027" name="Rectangle 3"/>
          <p:cNvSpPr>
            <a:spLocks noGrp="1" noChangeArrowheads="1"/>
          </p:cNvSpPr>
          <p:nvPr>
            <p:ph type="title"/>
          </p:nvPr>
        </p:nvSpPr>
        <p:spPr bwMode="auto">
          <a:xfrm>
            <a:off x="304800" y="90489"/>
            <a:ext cx="8610600" cy="571500"/>
          </a:xfrm>
          <a:prstGeom prst="rect">
            <a:avLst/>
          </a:prstGeom>
          <a:noFill/>
          <a:ln w="12700">
            <a:noFill/>
            <a:miter lim="800000"/>
            <a:headEnd/>
            <a:tailEnd/>
          </a:ln>
        </p:spPr>
        <p:txBody>
          <a:bodyPr vert="horz" wrap="square" lIns="79757" tIns="39178" rIns="79757" bIns="39178" numCol="1" anchor="ctr" anchorCtr="0" compatLnSpc="1">
            <a:prstTxWarp prst="textNoShape">
              <a:avLst/>
            </a:prstTxWarp>
          </a:bodyPr>
          <a:lstStyle/>
          <a:p>
            <a:pPr lvl="0"/>
            <a:r>
              <a:rPr lang="fr-FR"/>
              <a:t>Cliquez pour modifier</a:t>
            </a:r>
            <a:br>
              <a:rPr lang="fr-FR"/>
            </a:br>
            <a:r>
              <a:rPr lang="fr-FR"/>
              <a:t>le style de titre du masque</a:t>
            </a:r>
          </a:p>
        </p:txBody>
      </p:sp>
      <p:sp>
        <p:nvSpPr>
          <p:cNvPr id="242692" name="Rectangle 4"/>
          <p:cNvSpPr>
            <a:spLocks noChangeArrowheads="1"/>
          </p:cNvSpPr>
          <p:nvPr/>
        </p:nvSpPr>
        <p:spPr bwMode="auto">
          <a:xfrm>
            <a:off x="8311747" y="4731544"/>
            <a:ext cx="317905" cy="153888"/>
          </a:xfrm>
          <a:prstGeom prst="rect">
            <a:avLst/>
          </a:prstGeom>
          <a:noFill/>
          <a:ln w="12700">
            <a:noFill/>
            <a:miter lim="800000"/>
            <a:headEnd/>
            <a:tailEnd/>
          </a:ln>
          <a:effectLst/>
        </p:spPr>
        <p:txBody>
          <a:bodyPr wrap="none" lIns="33581" tIns="0" rIns="33581" bIns="0">
            <a:spAutoFit/>
          </a:bodyPr>
          <a:lstStyle/>
          <a:p>
            <a:pPr algn="r" defTabSz="671634">
              <a:defRPr/>
            </a:pPr>
            <a:fld id="{E9096FB7-B16A-4B0D-A8DA-C89AFEBA0C89}" type="slidenum">
              <a:rPr lang="fr-FR" sz="1000" b="1">
                <a:latin typeface="Arial" charset="0"/>
              </a:rPr>
              <a:pPr algn="r" defTabSz="671634">
                <a:defRPr/>
              </a:pPr>
              <a:t>‹nr.›</a:t>
            </a:fld>
            <a:endParaRPr lang="fr-FR" sz="1000" b="1">
              <a:latin typeface="Arial" charset="0"/>
            </a:endParaRPr>
          </a:p>
        </p:txBody>
      </p:sp>
      <p:sp>
        <p:nvSpPr>
          <p:cNvPr id="242693" name="Line 5"/>
          <p:cNvSpPr>
            <a:spLocks noChangeShapeType="1"/>
          </p:cNvSpPr>
          <p:nvPr/>
        </p:nvSpPr>
        <p:spPr bwMode="auto">
          <a:xfrm>
            <a:off x="317500" y="4743450"/>
            <a:ext cx="8585200" cy="0"/>
          </a:xfrm>
          <a:prstGeom prst="line">
            <a:avLst/>
          </a:prstGeom>
          <a:noFill/>
          <a:ln w="25400">
            <a:solidFill>
              <a:schemeClr val="tx2"/>
            </a:solidFill>
            <a:round/>
            <a:headEnd/>
            <a:tailEnd/>
          </a:ln>
          <a:effectLst/>
        </p:spPr>
        <p:txBody>
          <a:bodyPr wrap="none" lIns="80596" tIns="40298" rIns="80596" bIns="40298" anchor="ctr"/>
          <a:lstStyle/>
          <a:p>
            <a:pPr>
              <a:defRPr/>
            </a:pPr>
            <a:endParaRPr lang="nl-BE"/>
          </a:p>
        </p:txBody>
      </p:sp>
      <p:sp>
        <p:nvSpPr>
          <p:cNvPr id="242694" name="Text Box 6"/>
          <p:cNvSpPr txBox="1">
            <a:spLocks noChangeArrowheads="1"/>
          </p:cNvSpPr>
          <p:nvPr/>
        </p:nvSpPr>
        <p:spPr bwMode="auto">
          <a:xfrm>
            <a:off x="2133601" y="4800602"/>
            <a:ext cx="4178778" cy="266069"/>
          </a:xfrm>
          <a:prstGeom prst="rect">
            <a:avLst/>
          </a:prstGeom>
          <a:noFill/>
          <a:ln w="12700">
            <a:noFill/>
            <a:miter lim="800000"/>
            <a:headEnd/>
            <a:tailEnd/>
          </a:ln>
          <a:effectLst/>
        </p:spPr>
        <p:txBody>
          <a:bodyPr wrap="none" lIns="80596" tIns="40298" rIns="80596" bIns="40298">
            <a:spAutoFit/>
          </a:bodyPr>
          <a:lstStyle/>
          <a:p>
            <a:pPr defTabSz="671634">
              <a:defRPr/>
            </a:pPr>
            <a:r>
              <a:rPr lang="fr-FR" sz="1200">
                <a:latin typeface="Arial Black" pitchFamily="34" charset="0"/>
              </a:rPr>
              <a:t>Steel Information Center Belgium - Luxembourg</a:t>
            </a:r>
            <a:endParaRPr lang="fr-FR"/>
          </a:p>
        </p:txBody>
      </p:sp>
    </p:spTree>
  </p:cSld>
  <p:clrMap bg1="lt1" tx1="dk1" bg2="lt2" tx2="dk2" accent1="accent1" accent2="accent2" accent3="accent3" accent4="accent4" accent5="accent5" accent6="accent6" hlink="hlink" folHlink="folHlink"/>
  <p:sldLayoutIdLst>
    <p:sldLayoutId id="2147483825"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 id="2147483814" r:id="rId12"/>
  </p:sldLayoutIdLst>
  <p:hf sldNum="0" hdr="0"/>
  <p:txStyles>
    <p:titleStyle>
      <a:lvl1pPr algn="ctr" defTabSz="671634" rtl="0" eaLnBrk="0" fontAlgn="base" hangingPunct="0">
        <a:lnSpc>
          <a:spcPct val="80000"/>
        </a:lnSpc>
        <a:spcBef>
          <a:spcPct val="0"/>
        </a:spcBef>
        <a:spcAft>
          <a:spcPct val="0"/>
        </a:spcAft>
        <a:defRPr sz="2500" b="1">
          <a:solidFill>
            <a:schemeClr val="accent1"/>
          </a:solidFill>
          <a:latin typeface="+mj-lt"/>
          <a:ea typeface="+mj-ea"/>
          <a:cs typeface="+mj-cs"/>
        </a:defRPr>
      </a:lvl1pPr>
      <a:lvl2pPr algn="ctr" defTabSz="671634" rtl="0" eaLnBrk="0" fontAlgn="base" hangingPunct="0">
        <a:lnSpc>
          <a:spcPct val="80000"/>
        </a:lnSpc>
        <a:spcBef>
          <a:spcPct val="0"/>
        </a:spcBef>
        <a:spcAft>
          <a:spcPct val="0"/>
        </a:spcAft>
        <a:defRPr sz="2500" b="1">
          <a:solidFill>
            <a:schemeClr val="accent1"/>
          </a:solidFill>
          <a:latin typeface="Arial" charset="0"/>
        </a:defRPr>
      </a:lvl2pPr>
      <a:lvl3pPr algn="ctr" defTabSz="671634" rtl="0" eaLnBrk="0" fontAlgn="base" hangingPunct="0">
        <a:lnSpc>
          <a:spcPct val="80000"/>
        </a:lnSpc>
        <a:spcBef>
          <a:spcPct val="0"/>
        </a:spcBef>
        <a:spcAft>
          <a:spcPct val="0"/>
        </a:spcAft>
        <a:defRPr sz="2500" b="1">
          <a:solidFill>
            <a:schemeClr val="accent1"/>
          </a:solidFill>
          <a:latin typeface="Arial" charset="0"/>
        </a:defRPr>
      </a:lvl3pPr>
      <a:lvl4pPr algn="ctr" defTabSz="671634" rtl="0" eaLnBrk="0" fontAlgn="base" hangingPunct="0">
        <a:lnSpc>
          <a:spcPct val="80000"/>
        </a:lnSpc>
        <a:spcBef>
          <a:spcPct val="0"/>
        </a:spcBef>
        <a:spcAft>
          <a:spcPct val="0"/>
        </a:spcAft>
        <a:defRPr sz="2500" b="1">
          <a:solidFill>
            <a:schemeClr val="accent1"/>
          </a:solidFill>
          <a:latin typeface="Arial" charset="0"/>
        </a:defRPr>
      </a:lvl4pPr>
      <a:lvl5pPr algn="ctr" defTabSz="671634" rtl="0" eaLnBrk="0" fontAlgn="base" hangingPunct="0">
        <a:lnSpc>
          <a:spcPct val="80000"/>
        </a:lnSpc>
        <a:spcBef>
          <a:spcPct val="0"/>
        </a:spcBef>
        <a:spcAft>
          <a:spcPct val="0"/>
        </a:spcAft>
        <a:defRPr sz="2500" b="1">
          <a:solidFill>
            <a:schemeClr val="accent1"/>
          </a:solidFill>
          <a:latin typeface="Arial" charset="0"/>
        </a:defRPr>
      </a:lvl5pPr>
      <a:lvl6pPr marL="402981" algn="ctr" defTabSz="671634" rtl="0" fontAlgn="base">
        <a:lnSpc>
          <a:spcPct val="80000"/>
        </a:lnSpc>
        <a:spcBef>
          <a:spcPct val="0"/>
        </a:spcBef>
        <a:spcAft>
          <a:spcPct val="0"/>
        </a:spcAft>
        <a:defRPr sz="2500" b="1">
          <a:solidFill>
            <a:schemeClr val="accent1"/>
          </a:solidFill>
          <a:latin typeface="Arial" charset="0"/>
        </a:defRPr>
      </a:lvl6pPr>
      <a:lvl7pPr marL="805961" algn="ctr" defTabSz="671634" rtl="0" fontAlgn="base">
        <a:lnSpc>
          <a:spcPct val="80000"/>
        </a:lnSpc>
        <a:spcBef>
          <a:spcPct val="0"/>
        </a:spcBef>
        <a:spcAft>
          <a:spcPct val="0"/>
        </a:spcAft>
        <a:defRPr sz="2500" b="1">
          <a:solidFill>
            <a:schemeClr val="accent1"/>
          </a:solidFill>
          <a:latin typeface="Arial" charset="0"/>
        </a:defRPr>
      </a:lvl7pPr>
      <a:lvl8pPr marL="1208941" algn="ctr" defTabSz="671634" rtl="0" fontAlgn="base">
        <a:lnSpc>
          <a:spcPct val="80000"/>
        </a:lnSpc>
        <a:spcBef>
          <a:spcPct val="0"/>
        </a:spcBef>
        <a:spcAft>
          <a:spcPct val="0"/>
        </a:spcAft>
        <a:defRPr sz="2500" b="1">
          <a:solidFill>
            <a:schemeClr val="accent1"/>
          </a:solidFill>
          <a:latin typeface="Arial" charset="0"/>
        </a:defRPr>
      </a:lvl8pPr>
      <a:lvl9pPr marL="1611921" algn="ctr" defTabSz="671634" rtl="0" fontAlgn="base">
        <a:lnSpc>
          <a:spcPct val="80000"/>
        </a:lnSpc>
        <a:spcBef>
          <a:spcPct val="0"/>
        </a:spcBef>
        <a:spcAft>
          <a:spcPct val="0"/>
        </a:spcAft>
        <a:defRPr sz="2500" b="1">
          <a:solidFill>
            <a:schemeClr val="accent1"/>
          </a:solidFill>
          <a:latin typeface="Arial" charset="0"/>
        </a:defRPr>
      </a:lvl9pPr>
    </p:titleStyle>
    <p:bodyStyle>
      <a:lvl1pPr marL="302235" indent="-302235" algn="l" defTabSz="671634" rtl="0" eaLnBrk="0" fontAlgn="base" hangingPunct="0">
        <a:spcBef>
          <a:spcPct val="10000"/>
        </a:spcBef>
        <a:spcAft>
          <a:spcPct val="0"/>
        </a:spcAft>
        <a:buClr>
          <a:schemeClr val="hlink"/>
        </a:buClr>
        <a:buSzPct val="100000"/>
        <a:buFont typeface="Wingdings" pitchFamily="2" charset="2"/>
        <a:buChar char="è"/>
        <a:defRPr sz="2100" b="1">
          <a:solidFill>
            <a:schemeClr val="tx2"/>
          </a:solidFill>
          <a:latin typeface="+mn-lt"/>
          <a:ea typeface="+mn-ea"/>
          <a:cs typeface="+mn-cs"/>
        </a:defRPr>
      </a:lvl1pPr>
      <a:lvl2pPr marL="654843" indent="-251863" algn="l" defTabSz="671634" rtl="0" eaLnBrk="0" fontAlgn="base" hangingPunct="0">
        <a:spcBef>
          <a:spcPct val="10000"/>
        </a:spcBef>
        <a:spcAft>
          <a:spcPct val="0"/>
        </a:spcAft>
        <a:buClr>
          <a:schemeClr val="accent1"/>
        </a:buClr>
        <a:buSzPct val="100000"/>
        <a:buFont typeface="Monotype Sorts" pitchFamily="2" charset="2"/>
        <a:buChar char="4"/>
        <a:defRPr sz="1800" b="1">
          <a:solidFill>
            <a:schemeClr val="tx2"/>
          </a:solidFill>
          <a:latin typeface="+mn-lt"/>
        </a:defRPr>
      </a:lvl2pPr>
      <a:lvl3pPr marL="1007451" indent="-201490" algn="l" defTabSz="671634" rtl="0" eaLnBrk="0" fontAlgn="base" hangingPunct="0">
        <a:spcBef>
          <a:spcPct val="20000"/>
        </a:spcBef>
        <a:spcAft>
          <a:spcPct val="0"/>
        </a:spcAft>
        <a:buClr>
          <a:schemeClr val="accent2"/>
        </a:buClr>
        <a:buSzPct val="100000"/>
        <a:buFont typeface="Monotype Sorts" pitchFamily="2" charset="2"/>
        <a:buChar char="2"/>
        <a:defRPr b="1">
          <a:solidFill>
            <a:schemeClr val="tx2"/>
          </a:solidFill>
          <a:latin typeface="+mn-lt"/>
        </a:defRPr>
      </a:lvl3pPr>
      <a:lvl4pPr marL="1410431" indent="-201490" algn="l" defTabSz="671634" rtl="0" eaLnBrk="0" fontAlgn="base" hangingPunct="0">
        <a:spcBef>
          <a:spcPct val="20000"/>
        </a:spcBef>
        <a:spcAft>
          <a:spcPct val="0"/>
        </a:spcAft>
        <a:buChar char="–"/>
        <a:defRPr sz="1800">
          <a:solidFill>
            <a:schemeClr val="tx1"/>
          </a:solidFill>
          <a:latin typeface="Times New Roman" pitchFamily="18" charset="0"/>
        </a:defRPr>
      </a:lvl4pPr>
      <a:lvl5pPr marL="1813411" indent="-201490" algn="l" defTabSz="671634" rtl="0" eaLnBrk="0" fontAlgn="base" hangingPunct="0">
        <a:spcBef>
          <a:spcPct val="20000"/>
        </a:spcBef>
        <a:spcAft>
          <a:spcPct val="0"/>
        </a:spcAft>
        <a:buChar char="»"/>
        <a:defRPr sz="1800">
          <a:solidFill>
            <a:schemeClr val="tx1"/>
          </a:solidFill>
          <a:latin typeface="Times New Roman" pitchFamily="18" charset="0"/>
        </a:defRPr>
      </a:lvl5pPr>
      <a:lvl6pPr marL="2216392" indent="-201490" algn="l" defTabSz="671634" rtl="0" fontAlgn="base">
        <a:spcBef>
          <a:spcPct val="20000"/>
        </a:spcBef>
        <a:spcAft>
          <a:spcPct val="0"/>
        </a:spcAft>
        <a:buChar char="»"/>
        <a:defRPr sz="1800">
          <a:solidFill>
            <a:schemeClr val="tx1"/>
          </a:solidFill>
          <a:latin typeface="Times New Roman" pitchFamily="18" charset="0"/>
        </a:defRPr>
      </a:lvl6pPr>
      <a:lvl7pPr marL="2619372" indent="-201490" algn="l" defTabSz="671634" rtl="0" fontAlgn="base">
        <a:spcBef>
          <a:spcPct val="20000"/>
        </a:spcBef>
        <a:spcAft>
          <a:spcPct val="0"/>
        </a:spcAft>
        <a:buChar char="»"/>
        <a:defRPr sz="1800">
          <a:solidFill>
            <a:schemeClr val="tx1"/>
          </a:solidFill>
          <a:latin typeface="Times New Roman" pitchFamily="18" charset="0"/>
        </a:defRPr>
      </a:lvl7pPr>
      <a:lvl8pPr marL="3022352" indent="-201490" algn="l" defTabSz="671634" rtl="0" fontAlgn="base">
        <a:spcBef>
          <a:spcPct val="20000"/>
        </a:spcBef>
        <a:spcAft>
          <a:spcPct val="0"/>
        </a:spcAft>
        <a:buChar char="»"/>
        <a:defRPr sz="1800">
          <a:solidFill>
            <a:schemeClr val="tx1"/>
          </a:solidFill>
          <a:latin typeface="Times New Roman" pitchFamily="18" charset="0"/>
        </a:defRPr>
      </a:lvl8pPr>
      <a:lvl9pPr marL="3425331" indent="-201490" algn="l" defTabSz="671634" rtl="0" fontAlgn="base">
        <a:spcBef>
          <a:spcPct val="20000"/>
        </a:spcBef>
        <a:spcAft>
          <a:spcPct val="0"/>
        </a:spcAft>
        <a:buChar char="»"/>
        <a:defRPr sz="1800">
          <a:solidFill>
            <a:schemeClr val="tx1"/>
          </a:solidFill>
          <a:latin typeface="Times New Roman" pitchFamily="18" charset="0"/>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bwMode="auto">
          <a:xfrm>
            <a:off x="304800" y="814387"/>
            <a:ext cx="8610600" cy="3729038"/>
          </a:xfrm>
          <a:prstGeom prst="rect">
            <a:avLst/>
          </a:prstGeom>
          <a:noFill/>
          <a:ln w="12700">
            <a:noFill/>
            <a:miter lim="800000"/>
            <a:headEnd/>
            <a:tailEnd/>
          </a:ln>
        </p:spPr>
        <p:txBody>
          <a:bodyPr vert="horz" wrap="square" lIns="79757" tIns="39178" rIns="79757" bIns="39178" numCol="1" anchor="t" anchorCtr="0" compatLnSpc="1">
            <a:prstTxWarp prst="textNoShape">
              <a:avLst/>
            </a:prstTxWarp>
          </a:bodyPr>
          <a:lstStyle/>
          <a:p>
            <a:pPr lvl="0"/>
            <a:r>
              <a:rPr lang="fr-FR"/>
              <a:t>Cliquez pour modifier les styles de texte du masque</a:t>
            </a:r>
          </a:p>
          <a:p>
            <a:pPr lvl="1"/>
            <a:r>
              <a:rPr lang="fr-FR"/>
              <a:t>Second niveau</a:t>
            </a:r>
          </a:p>
          <a:p>
            <a:pPr lvl="2"/>
            <a:r>
              <a:rPr lang="fr-FR"/>
              <a:t>Troisième niveau</a:t>
            </a:r>
          </a:p>
        </p:txBody>
      </p:sp>
      <p:sp>
        <p:nvSpPr>
          <p:cNvPr id="247811" name="Rectangle 3"/>
          <p:cNvSpPr>
            <a:spLocks noGrp="1" noChangeArrowheads="1"/>
          </p:cNvSpPr>
          <p:nvPr>
            <p:ph type="title"/>
          </p:nvPr>
        </p:nvSpPr>
        <p:spPr bwMode="auto">
          <a:xfrm>
            <a:off x="304800" y="90489"/>
            <a:ext cx="8610600" cy="571500"/>
          </a:xfrm>
          <a:prstGeom prst="rect">
            <a:avLst/>
          </a:prstGeom>
          <a:noFill/>
          <a:ln w="12700">
            <a:noFill/>
            <a:miter lim="800000"/>
            <a:headEnd/>
            <a:tailEnd/>
          </a:ln>
        </p:spPr>
        <p:txBody>
          <a:bodyPr vert="horz" wrap="square" lIns="79757" tIns="39178" rIns="79757" bIns="39178" numCol="1" anchor="ctr" anchorCtr="0" compatLnSpc="1">
            <a:prstTxWarp prst="textNoShape">
              <a:avLst/>
            </a:prstTxWarp>
          </a:bodyPr>
          <a:lstStyle/>
          <a:p>
            <a:pPr lvl="0"/>
            <a:r>
              <a:rPr lang="fr-FR"/>
              <a:t>Cliquez pour modifier</a:t>
            </a:r>
            <a:br>
              <a:rPr lang="fr-FR"/>
            </a:br>
            <a:r>
              <a:rPr lang="fr-FR"/>
              <a:t>le style de titre du masque</a:t>
            </a:r>
          </a:p>
        </p:txBody>
      </p:sp>
      <p:sp>
        <p:nvSpPr>
          <p:cNvPr id="247812" name="Rectangle 4"/>
          <p:cNvSpPr>
            <a:spLocks noChangeArrowheads="1"/>
          </p:cNvSpPr>
          <p:nvPr/>
        </p:nvSpPr>
        <p:spPr bwMode="auto">
          <a:xfrm>
            <a:off x="8311747" y="4731544"/>
            <a:ext cx="317905" cy="153888"/>
          </a:xfrm>
          <a:prstGeom prst="rect">
            <a:avLst/>
          </a:prstGeom>
          <a:noFill/>
          <a:ln w="12700">
            <a:noFill/>
            <a:miter lim="800000"/>
            <a:headEnd/>
            <a:tailEnd/>
          </a:ln>
          <a:effectLst/>
        </p:spPr>
        <p:txBody>
          <a:bodyPr wrap="none" lIns="33581" tIns="0" rIns="33581" bIns="0">
            <a:spAutoFit/>
          </a:bodyPr>
          <a:lstStyle/>
          <a:p>
            <a:pPr algn="r" defTabSz="671634">
              <a:defRPr/>
            </a:pPr>
            <a:fld id="{3D34E53F-41F2-41E0-B216-902F5AADF622}" type="slidenum">
              <a:rPr lang="fr-FR" sz="1000" b="1">
                <a:latin typeface="Arial" charset="0"/>
              </a:rPr>
              <a:pPr algn="r" defTabSz="671634">
                <a:defRPr/>
              </a:pPr>
              <a:t>‹nr.›</a:t>
            </a:fld>
            <a:endParaRPr lang="fr-FR" sz="1000" b="1">
              <a:latin typeface="Arial" charset="0"/>
            </a:endParaRPr>
          </a:p>
        </p:txBody>
      </p:sp>
      <p:sp>
        <p:nvSpPr>
          <p:cNvPr id="247813" name="Line 5"/>
          <p:cNvSpPr>
            <a:spLocks noChangeShapeType="1"/>
          </p:cNvSpPr>
          <p:nvPr/>
        </p:nvSpPr>
        <p:spPr bwMode="auto">
          <a:xfrm>
            <a:off x="317500" y="4743450"/>
            <a:ext cx="8585200" cy="0"/>
          </a:xfrm>
          <a:prstGeom prst="line">
            <a:avLst/>
          </a:prstGeom>
          <a:noFill/>
          <a:ln w="25400">
            <a:solidFill>
              <a:schemeClr val="tx2"/>
            </a:solidFill>
            <a:round/>
            <a:headEnd/>
            <a:tailEnd/>
          </a:ln>
          <a:effectLst/>
        </p:spPr>
        <p:txBody>
          <a:bodyPr wrap="none" lIns="80596" tIns="40298" rIns="80596" bIns="40298" anchor="ctr"/>
          <a:lstStyle/>
          <a:p>
            <a:pPr>
              <a:defRPr/>
            </a:pPr>
            <a:endParaRPr lang="nl-BE"/>
          </a:p>
        </p:txBody>
      </p:sp>
      <p:sp>
        <p:nvSpPr>
          <p:cNvPr id="247814" name="Text Box 6"/>
          <p:cNvSpPr txBox="1">
            <a:spLocks noChangeArrowheads="1"/>
          </p:cNvSpPr>
          <p:nvPr/>
        </p:nvSpPr>
        <p:spPr bwMode="auto">
          <a:xfrm>
            <a:off x="2133601" y="4800602"/>
            <a:ext cx="4178778" cy="266069"/>
          </a:xfrm>
          <a:prstGeom prst="rect">
            <a:avLst/>
          </a:prstGeom>
          <a:noFill/>
          <a:ln w="12700">
            <a:noFill/>
            <a:miter lim="800000"/>
            <a:headEnd/>
            <a:tailEnd/>
          </a:ln>
          <a:effectLst/>
        </p:spPr>
        <p:txBody>
          <a:bodyPr wrap="none" lIns="80596" tIns="40298" rIns="80596" bIns="40298">
            <a:spAutoFit/>
          </a:bodyPr>
          <a:lstStyle/>
          <a:p>
            <a:pPr defTabSz="671634">
              <a:defRPr/>
            </a:pPr>
            <a:r>
              <a:rPr lang="fr-FR" sz="1200">
                <a:latin typeface="Arial Black" pitchFamily="34" charset="0"/>
              </a:rPr>
              <a:t>Steel Information Center Belgium - Luxembourg</a:t>
            </a:r>
            <a:endParaRPr lang="fr-FR"/>
          </a:p>
        </p:txBody>
      </p:sp>
    </p:spTree>
  </p:cSld>
  <p:clrMap bg1="lt1" tx1="dk1" bg2="lt2" tx2="dk2" accent1="accent1" accent2="accent2" accent3="accent3" accent4="accent4" accent5="accent5" accent6="accent6" hlink="hlink" folHlink="folHlink"/>
  <p:sldLayoutIdLst>
    <p:sldLayoutId id="2147483837" r:id="rId1"/>
    <p:sldLayoutId id="2147483836" r:id="rId2"/>
    <p:sldLayoutId id="2147483835" r:id="rId3"/>
    <p:sldLayoutId id="2147483834" r:id="rId4"/>
    <p:sldLayoutId id="2147483833" r:id="rId5"/>
    <p:sldLayoutId id="2147483832" r:id="rId6"/>
    <p:sldLayoutId id="2147483831" r:id="rId7"/>
    <p:sldLayoutId id="2147483830" r:id="rId8"/>
    <p:sldLayoutId id="2147483829" r:id="rId9"/>
    <p:sldLayoutId id="2147483828" r:id="rId10"/>
    <p:sldLayoutId id="2147483827" r:id="rId11"/>
    <p:sldLayoutId id="214748382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7811"/>
                                        </p:tgtEl>
                                        <p:attrNameLst>
                                          <p:attrName>style.visibility</p:attrName>
                                        </p:attrNameLst>
                                      </p:cBhvr>
                                      <p:to>
                                        <p:strVal val="visible"/>
                                      </p:to>
                                    </p:set>
                                    <p:animEffect transition="in" filter="fade">
                                      <p:cBhvr>
                                        <p:cTn id="7" dur="2000"/>
                                        <p:tgtEl>
                                          <p:spTgt spid="2478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7810">
                                            <p:txEl>
                                              <p:pRg st="0" end="0"/>
                                            </p:txEl>
                                          </p:spTgt>
                                        </p:tgtEl>
                                        <p:attrNameLst>
                                          <p:attrName>style.visibility</p:attrName>
                                        </p:attrNameLst>
                                      </p:cBhvr>
                                      <p:to>
                                        <p:strVal val="visible"/>
                                      </p:to>
                                    </p:set>
                                    <p:animEffect transition="in" filter="fade">
                                      <p:cBhvr>
                                        <p:cTn id="12" dur="2000"/>
                                        <p:tgtEl>
                                          <p:spTgt spid="247810">
                                            <p:txEl>
                                              <p:pRg st="0" end="0"/>
                                            </p:txEl>
                                          </p:spTgt>
                                        </p:tgtEl>
                                      </p:cBhvr>
                                    </p:animEffect>
                                  </p:childTnLst>
                                  <p:subTnLst>
                                    <p:animClr clrSpc="rgb" dir="cw">
                                      <p:cBhvr override="childStyle">
                                        <p:cTn dur="1" fill="hold" display="0" masterRel="nextClick" afterEffect="1"/>
                                        <p:tgtEl>
                                          <p:spTgt spid="247810">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247810">
                                            <p:txEl>
                                              <p:pRg st="1" end="1"/>
                                            </p:txEl>
                                          </p:spTgt>
                                        </p:tgtEl>
                                        <p:attrNameLst>
                                          <p:attrName>style.visibility</p:attrName>
                                        </p:attrNameLst>
                                      </p:cBhvr>
                                      <p:to>
                                        <p:strVal val="visible"/>
                                      </p:to>
                                    </p:set>
                                    <p:animEffect transition="in" filter="fade">
                                      <p:cBhvr>
                                        <p:cTn id="15" dur="2000"/>
                                        <p:tgtEl>
                                          <p:spTgt spid="247810">
                                            <p:txEl>
                                              <p:pRg st="1" end="1"/>
                                            </p:txEl>
                                          </p:spTgt>
                                        </p:tgtEl>
                                      </p:cBhvr>
                                    </p:animEffect>
                                  </p:childTnLst>
                                  <p:subTnLst>
                                    <p:animClr clrSpc="rgb" dir="cw">
                                      <p:cBhvr override="childStyle">
                                        <p:cTn dur="1" fill="hold" display="0" masterRel="nextClick" afterEffect="1"/>
                                        <p:tgtEl>
                                          <p:spTgt spid="247810">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247810">
                                            <p:txEl>
                                              <p:pRg st="2" end="2"/>
                                            </p:txEl>
                                          </p:spTgt>
                                        </p:tgtEl>
                                        <p:attrNameLst>
                                          <p:attrName>style.visibility</p:attrName>
                                        </p:attrNameLst>
                                      </p:cBhvr>
                                      <p:to>
                                        <p:strVal val="visible"/>
                                      </p:to>
                                    </p:set>
                                    <p:animEffect transition="in" filter="fade">
                                      <p:cBhvr>
                                        <p:cTn id="18" dur="2000"/>
                                        <p:tgtEl>
                                          <p:spTgt spid="247810">
                                            <p:txEl>
                                              <p:pRg st="2" end="2"/>
                                            </p:txEl>
                                          </p:spTgt>
                                        </p:tgtEl>
                                      </p:cBhvr>
                                    </p:animEffect>
                                  </p:childTnLst>
                                  <p:subTnLst>
                                    <p:animClr clrSpc="rgb" dir="cw">
                                      <p:cBhvr override="childStyle">
                                        <p:cTn dur="1" fill="hold" display="0" masterRel="nextClick" afterEffect="1"/>
                                        <p:tgtEl>
                                          <p:spTgt spid="247810">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0" grpId="0" build="p">
        <p:tmplLst>
          <p:tmpl lvl="1">
            <p:tnLst>
              <p:par>
                <p:cTn presetID="10" presetClass="entr" presetSubtype="0" fill="hold" nodeType="clickEffect">
                  <p:stCondLst>
                    <p:cond delay="0"/>
                  </p:stCondLst>
                  <p:childTnLst>
                    <p:set>
                      <p:cBhvr>
                        <p:cTn dur="1" fill="hold">
                          <p:stCondLst>
                            <p:cond delay="0"/>
                          </p:stCondLst>
                        </p:cTn>
                        <p:tgtEl>
                          <p:spTgt spid="247810"/>
                        </p:tgtEl>
                        <p:attrNameLst>
                          <p:attrName>style.visibility</p:attrName>
                        </p:attrNameLst>
                      </p:cBhvr>
                      <p:to>
                        <p:strVal val="visible"/>
                      </p:to>
                    </p:set>
                    <p:animEffect transition="in" filter="fade">
                      <p:cBhvr>
                        <p:cTn dur="2000"/>
                        <p:tgtEl>
                          <p:spTgt spid="247810"/>
                        </p:tgtEl>
                      </p:cBhvr>
                    </p:animEffect>
                  </p:childTnLst>
                  <p:subTnLst>
                    <p:animClr clrSpc="rgb" dir="cw">
                      <p:cBhvr override="childStyle">
                        <p:cTn dur="1" fill="hold" display="0" masterRel="nextClick" afterEffect="1"/>
                        <p:tgtEl>
                          <p:spTgt spid="247810"/>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247810"/>
                        </p:tgtEl>
                        <p:attrNameLst>
                          <p:attrName>style.visibility</p:attrName>
                        </p:attrNameLst>
                      </p:cBhvr>
                      <p:to>
                        <p:strVal val="visible"/>
                      </p:to>
                    </p:set>
                    <p:animEffect transition="in" filter="fade">
                      <p:cBhvr>
                        <p:cTn dur="2000"/>
                        <p:tgtEl>
                          <p:spTgt spid="247810"/>
                        </p:tgtEl>
                      </p:cBhvr>
                    </p:animEffect>
                  </p:childTnLst>
                  <p:subTnLst>
                    <p:animClr clrSpc="rgb" dir="cw">
                      <p:cBhvr override="childStyle">
                        <p:cTn dur="1" fill="hold" display="0" masterRel="nextClick" afterEffect="1"/>
                        <p:tgtEl>
                          <p:spTgt spid="247810"/>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247810"/>
                        </p:tgtEl>
                        <p:attrNameLst>
                          <p:attrName>style.visibility</p:attrName>
                        </p:attrNameLst>
                      </p:cBhvr>
                      <p:to>
                        <p:strVal val="visible"/>
                      </p:to>
                    </p:set>
                    <p:animEffect transition="in" filter="fade">
                      <p:cBhvr>
                        <p:cTn dur="2000"/>
                        <p:tgtEl>
                          <p:spTgt spid="247810"/>
                        </p:tgtEl>
                      </p:cBhvr>
                    </p:animEffect>
                  </p:childTnLst>
                  <p:subTnLst>
                    <p:animClr clrSpc="rgb" dir="cw">
                      <p:cBhvr override="childStyle">
                        <p:cTn dur="1" fill="hold" display="0" masterRel="nextClick" afterEffect="1"/>
                        <p:tgtEl>
                          <p:spTgt spid="247810"/>
                        </p:tgtEl>
                        <p:attrNameLst>
                          <p:attrName>ppt_c</p:attrName>
                        </p:attrNameLst>
                      </p:cBhvr>
                      <p:to>
                        <a:schemeClr val="bg2"/>
                      </p:to>
                    </p:animClr>
                  </p:subTnLst>
                </p:cTn>
              </p:par>
            </p:tnLst>
          </p:tmpl>
        </p:tmplLst>
      </p:bldP>
      <p:bldP spid="247811" grpId="0"/>
    </p:bldLst>
  </p:timing>
  <p:hf sldNum="0" hdr="0"/>
  <p:txStyles>
    <p:titleStyle>
      <a:lvl1pPr algn="ctr" defTabSz="671634" rtl="0" eaLnBrk="0" fontAlgn="base" hangingPunct="0">
        <a:lnSpc>
          <a:spcPct val="80000"/>
        </a:lnSpc>
        <a:spcBef>
          <a:spcPct val="0"/>
        </a:spcBef>
        <a:spcAft>
          <a:spcPct val="0"/>
        </a:spcAft>
        <a:defRPr sz="2500" b="1">
          <a:solidFill>
            <a:schemeClr val="accent1"/>
          </a:solidFill>
          <a:latin typeface="+mj-lt"/>
          <a:ea typeface="+mj-ea"/>
          <a:cs typeface="+mj-cs"/>
        </a:defRPr>
      </a:lvl1pPr>
      <a:lvl2pPr algn="ctr" defTabSz="671634" rtl="0" eaLnBrk="0" fontAlgn="base" hangingPunct="0">
        <a:lnSpc>
          <a:spcPct val="80000"/>
        </a:lnSpc>
        <a:spcBef>
          <a:spcPct val="0"/>
        </a:spcBef>
        <a:spcAft>
          <a:spcPct val="0"/>
        </a:spcAft>
        <a:defRPr sz="2500" b="1">
          <a:solidFill>
            <a:schemeClr val="accent1"/>
          </a:solidFill>
          <a:latin typeface="Arial" charset="0"/>
        </a:defRPr>
      </a:lvl2pPr>
      <a:lvl3pPr algn="ctr" defTabSz="671634" rtl="0" eaLnBrk="0" fontAlgn="base" hangingPunct="0">
        <a:lnSpc>
          <a:spcPct val="80000"/>
        </a:lnSpc>
        <a:spcBef>
          <a:spcPct val="0"/>
        </a:spcBef>
        <a:spcAft>
          <a:spcPct val="0"/>
        </a:spcAft>
        <a:defRPr sz="2500" b="1">
          <a:solidFill>
            <a:schemeClr val="accent1"/>
          </a:solidFill>
          <a:latin typeface="Arial" charset="0"/>
        </a:defRPr>
      </a:lvl3pPr>
      <a:lvl4pPr algn="ctr" defTabSz="671634" rtl="0" eaLnBrk="0" fontAlgn="base" hangingPunct="0">
        <a:lnSpc>
          <a:spcPct val="80000"/>
        </a:lnSpc>
        <a:spcBef>
          <a:spcPct val="0"/>
        </a:spcBef>
        <a:spcAft>
          <a:spcPct val="0"/>
        </a:spcAft>
        <a:defRPr sz="2500" b="1">
          <a:solidFill>
            <a:schemeClr val="accent1"/>
          </a:solidFill>
          <a:latin typeface="Arial" charset="0"/>
        </a:defRPr>
      </a:lvl4pPr>
      <a:lvl5pPr algn="ctr" defTabSz="671634" rtl="0" eaLnBrk="0" fontAlgn="base" hangingPunct="0">
        <a:lnSpc>
          <a:spcPct val="80000"/>
        </a:lnSpc>
        <a:spcBef>
          <a:spcPct val="0"/>
        </a:spcBef>
        <a:spcAft>
          <a:spcPct val="0"/>
        </a:spcAft>
        <a:defRPr sz="2500" b="1">
          <a:solidFill>
            <a:schemeClr val="accent1"/>
          </a:solidFill>
          <a:latin typeface="Arial" charset="0"/>
        </a:defRPr>
      </a:lvl5pPr>
      <a:lvl6pPr marL="402981" algn="ctr" defTabSz="671634" rtl="0" fontAlgn="base">
        <a:lnSpc>
          <a:spcPct val="80000"/>
        </a:lnSpc>
        <a:spcBef>
          <a:spcPct val="0"/>
        </a:spcBef>
        <a:spcAft>
          <a:spcPct val="0"/>
        </a:spcAft>
        <a:defRPr sz="2500" b="1">
          <a:solidFill>
            <a:schemeClr val="accent1"/>
          </a:solidFill>
          <a:latin typeface="Arial" charset="0"/>
        </a:defRPr>
      </a:lvl6pPr>
      <a:lvl7pPr marL="805961" algn="ctr" defTabSz="671634" rtl="0" fontAlgn="base">
        <a:lnSpc>
          <a:spcPct val="80000"/>
        </a:lnSpc>
        <a:spcBef>
          <a:spcPct val="0"/>
        </a:spcBef>
        <a:spcAft>
          <a:spcPct val="0"/>
        </a:spcAft>
        <a:defRPr sz="2500" b="1">
          <a:solidFill>
            <a:schemeClr val="accent1"/>
          </a:solidFill>
          <a:latin typeface="Arial" charset="0"/>
        </a:defRPr>
      </a:lvl7pPr>
      <a:lvl8pPr marL="1208941" algn="ctr" defTabSz="671634" rtl="0" fontAlgn="base">
        <a:lnSpc>
          <a:spcPct val="80000"/>
        </a:lnSpc>
        <a:spcBef>
          <a:spcPct val="0"/>
        </a:spcBef>
        <a:spcAft>
          <a:spcPct val="0"/>
        </a:spcAft>
        <a:defRPr sz="2500" b="1">
          <a:solidFill>
            <a:schemeClr val="accent1"/>
          </a:solidFill>
          <a:latin typeface="Arial" charset="0"/>
        </a:defRPr>
      </a:lvl8pPr>
      <a:lvl9pPr marL="1611921" algn="ctr" defTabSz="671634" rtl="0" fontAlgn="base">
        <a:lnSpc>
          <a:spcPct val="80000"/>
        </a:lnSpc>
        <a:spcBef>
          <a:spcPct val="0"/>
        </a:spcBef>
        <a:spcAft>
          <a:spcPct val="0"/>
        </a:spcAft>
        <a:defRPr sz="2500" b="1">
          <a:solidFill>
            <a:schemeClr val="accent1"/>
          </a:solidFill>
          <a:latin typeface="Arial" charset="0"/>
        </a:defRPr>
      </a:lvl9pPr>
    </p:titleStyle>
    <p:bodyStyle>
      <a:lvl1pPr marL="302235" indent="-302235" algn="l" defTabSz="671634" rtl="0" eaLnBrk="0" fontAlgn="base" hangingPunct="0">
        <a:spcBef>
          <a:spcPct val="10000"/>
        </a:spcBef>
        <a:spcAft>
          <a:spcPct val="0"/>
        </a:spcAft>
        <a:buClr>
          <a:schemeClr val="hlink"/>
        </a:buClr>
        <a:buSzPct val="100000"/>
        <a:buFont typeface="Wingdings" pitchFamily="2" charset="2"/>
        <a:buChar char="è"/>
        <a:defRPr sz="2100" b="1">
          <a:solidFill>
            <a:schemeClr val="tx2"/>
          </a:solidFill>
          <a:latin typeface="+mn-lt"/>
          <a:ea typeface="+mn-ea"/>
          <a:cs typeface="+mn-cs"/>
        </a:defRPr>
      </a:lvl1pPr>
      <a:lvl2pPr marL="654843" indent="-251863" algn="l" defTabSz="671634" rtl="0" eaLnBrk="0" fontAlgn="base" hangingPunct="0">
        <a:spcBef>
          <a:spcPct val="10000"/>
        </a:spcBef>
        <a:spcAft>
          <a:spcPct val="0"/>
        </a:spcAft>
        <a:buClr>
          <a:schemeClr val="accent1"/>
        </a:buClr>
        <a:buSzPct val="100000"/>
        <a:buFont typeface="Monotype Sorts" pitchFamily="2" charset="2"/>
        <a:buChar char="4"/>
        <a:defRPr sz="1800" b="1">
          <a:solidFill>
            <a:schemeClr val="tx2"/>
          </a:solidFill>
          <a:latin typeface="+mn-lt"/>
        </a:defRPr>
      </a:lvl2pPr>
      <a:lvl3pPr marL="1007451" indent="-201490" algn="l" defTabSz="671634" rtl="0" eaLnBrk="0" fontAlgn="base" hangingPunct="0">
        <a:spcBef>
          <a:spcPct val="20000"/>
        </a:spcBef>
        <a:spcAft>
          <a:spcPct val="0"/>
        </a:spcAft>
        <a:buClr>
          <a:schemeClr val="accent2"/>
        </a:buClr>
        <a:buSzPct val="100000"/>
        <a:buFont typeface="Monotype Sorts" pitchFamily="2" charset="2"/>
        <a:buChar char="2"/>
        <a:defRPr b="1">
          <a:solidFill>
            <a:schemeClr val="tx2"/>
          </a:solidFill>
          <a:latin typeface="+mn-lt"/>
        </a:defRPr>
      </a:lvl3pPr>
      <a:lvl4pPr marL="1410431" indent="-201490" algn="l" defTabSz="671634" rtl="0" eaLnBrk="0" fontAlgn="base" hangingPunct="0">
        <a:spcBef>
          <a:spcPct val="20000"/>
        </a:spcBef>
        <a:spcAft>
          <a:spcPct val="0"/>
        </a:spcAft>
        <a:buChar char="–"/>
        <a:defRPr sz="1800">
          <a:solidFill>
            <a:schemeClr val="tx1"/>
          </a:solidFill>
          <a:latin typeface="Times New Roman" pitchFamily="18" charset="0"/>
        </a:defRPr>
      </a:lvl4pPr>
      <a:lvl5pPr marL="1813411" indent="-201490" algn="l" defTabSz="671634" rtl="0" eaLnBrk="0" fontAlgn="base" hangingPunct="0">
        <a:spcBef>
          <a:spcPct val="20000"/>
        </a:spcBef>
        <a:spcAft>
          <a:spcPct val="0"/>
        </a:spcAft>
        <a:buChar char="»"/>
        <a:defRPr sz="1800">
          <a:solidFill>
            <a:schemeClr val="tx1"/>
          </a:solidFill>
          <a:latin typeface="Times New Roman" pitchFamily="18" charset="0"/>
        </a:defRPr>
      </a:lvl5pPr>
      <a:lvl6pPr marL="2216392" indent="-201490" algn="l" defTabSz="671634" rtl="0" fontAlgn="base">
        <a:spcBef>
          <a:spcPct val="20000"/>
        </a:spcBef>
        <a:spcAft>
          <a:spcPct val="0"/>
        </a:spcAft>
        <a:buChar char="»"/>
        <a:defRPr sz="1800">
          <a:solidFill>
            <a:schemeClr val="tx1"/>
          </a:solidFill>
          <a:latin typeface="Times New Roman" pitchFamily="18" charset="0"/>
        </a:defRPr>
      </a:lvl6pPr>
      <a:lvl7pPr marL="2619372" indent="-201490" algn="l" defTabSz="671634" rtl="0" fontAlgn="base">
        <a:spcBef>
          <a:spcPct val="20000"/>
        </a:spcBef>
        <a:spcAft>
          <a:spcPct val="0"/>
        </a:spcAft>
        <a:buChar char="»"/>
        <a:defRPr sz="1800">
          <a:solidFill>
            <a:schemeClr val="tx1"/>
          </a:solidFill>
          <a:latin typeface="Times New Roman" pitchFamily="18" charset="0"/>
        </a:defRPr>
      </a:lvl7pPr>
      <a:lvl8pPr marL="3022352" indent="-201490" algn="l" defTabSz="671634" rtl="0" fontAlgn="base">
        <a:spcBef>
          <a:spcPct val="20000"/>
        </a:spcBef>
        <a:spcAft>
          <a:spcPct val="0"/>
        </a:spcAft>
        <a:buChar char="»"/>
        <a:defRPr sz="1800">
          <a:solidFill>
            <a:schemeClr val="tx1"/>
          </a:solidFill>
          <a:latin typeface="Times New Roman" pitchFamily="18" charset="0"/>
        </a:defRPr>
      </a:lvl8pPr>
      <a:lvl9pPr marL="3425331" indent="-201490" algn="l" defTabSz="671634" rtl="0" fontAlgn="base">
        <a:spcBef>
          <a:spcPct val="20000"/>
        </a:spcBef>
        <a:spcAft>
          <a:spcPct val="0"/>
        </a:spcAft>
        <a:buChar char="»"/>
        <a:defRPr sz="1800">
          <a:solidFill>
            <a:schemeClr val="tx1"/>
          </a:solidFill>
          <a:latin typeface="Times New Roman" pitchFamily="18" charset="0"/>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457200" y="205980"/>
            <a:ext cx="8229600" cy="85725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p>
            <a:pPr lvl="0"/>
            <a:r>
              <a:rPr lang="nl-NL"/>
              <a:t>Klik om het opmaakprofiel te bewerken</a:t>
            </a:r>
          </a:p>
        </p:txBody>
      </p:sp>
      <p:sp>
        <p:nvSpPr>
          <p:cNvPr id="82947" name="Rectangle 3"/>
          <p:cNvSpPr>
            <a:spLocks noGrp="1" noChangeArrowheads="1"/>
          </p:cNvSpPr>
          <p:nvPr>
            <p:ph type="body" idx="1"/>
          </p:nvPr>
        </p:nvSpPr>
        <p:spPr bwMode="auto">
          <a:xfrm>
            <a:off x="457200" y="1200150"/>
            <a:ext cx="8229600" cy="3394472"/>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82948" name="Rectangle 4"/>
          <p:cNvSpPr>
            <a:spLocks noGrp="1" noChangeArrowheads="1"/>
          </p:cNvSpPr>
          <p:nvPr>
            <p:ph type="dt" sz="half" idx="2"/>
          </p:nvPr>
        </p:nvSpPr>
        <p:spPr bwMode="auto">
          <a:xfrm>
            <a:off x="457200" y="4683920"/>
            <a:ext cx="2133600" cy="357188"/>
          </a:xfrm>
          <a:prstGeom prst="rect">
            <a:avLst/>
          </a:prstGeom>
          <a:noFill/>
          <a:ln w="9525">
            <a:noFill/>
            <a:miter lim="800000"/>
            <a:headEnd/>
            <a:tailEnd/>
          </a:ln>
          <a:effectLst/>
        </p:spPr>
        <p:txBody>
          <a:bodyPr vert="horz" wrap="square" lIns="80596" tIns="40298" rIns="80596" bIns="40298" numCol="1" anchor="t" anchorCtr="0" compatLnSpc="1">
            <a:prstTxWarp prst="textNoShape">
              <a:avLst/>
            </a:prstTxWarp>
          </a:bodyPr>
          <a:lstStyle>
            <a:lvl1pPr eaLnBrk="1" hangingPunct="1">
              <a:defRPr sz="1200" smtClean="0">
                <a:latin typeface="+mn-lt"/>
                <a:ea typeface="ＭＳ Ｐゴシック" pitchFamily="34" charset="-128"/>
              </a:defRPr>
            </a:lvl1pPr>
          </a:lstStyle>
          <a:p>
            <a:pPr>
              <a:defRPr/>
            </a:pPr>
            <a:fld id="{EF99F1BD-F57B-442D-9B90-BA1A2DD6BD28}" type="datetime1">
              <a:rPr lang="nl-NL"/>
              <a:pPr>
                <a:defRPr/>
              </a:pPr>
              <a:t>8-9-2019</a:t>
            </a:fld>
            <a:endParaRPr lang="nl-NL"/>
          </a:p>
        </p:txBody>
      </p:sp>
      <p:sp>
        <p:nvSpPr>
          <p:cNvPr id="82949" name="Rectangle 5"/>
          <p:cNvSpPr>
            <a:spLocks noGrp="1" noChangeArrowheads="1"/>
          </p:cNvSpPr>
          <p:nvPr>
            <p:ph type="ftr" sz="quarter" idx="3"/>
          </p:nvPr>
        </p:nvSpPr>
        <p:spPr bwMode="auto">
          <a:xfrm>
            <a:off x="3124202" y="4683920"/>
            <a:ext cx="2895599" cy="357188"/>
          </a:xfrm>
          <a:prstGeom prst="rect">
            <a:avLst/>
          </a:prstGeom>
          <a:noFill/>
          <a:ln w="9525">
            <a:noFill/>
            <a:miter lim="800000"/>
            <a:headEnd/>
            <a:tailEnd/>
          </a:ln>
          <a:effectLst/>
        </p:spPr>
        <p:txBody>
          <a:bodyPr vert="horz" wrap="square" lIns="80596" tIns="40298" rIns="80596" bIns="40298" numCol="1" anchor="t" anchorCtr="0" compatLnSpc="1">
            <a:prstTxWarp prst="textNoShape">
              <a:avLst/>
            </a:prstTxWarp>
          </a:bodyPr>
          <a:lstStyle>
            <a:lvl1pPr algn="ctr" eaLnBrk="1" hangingPunct="1">
              <a:defRPr sz="1200" smtClean="0">
                <a:latin typeface="+mn-lt"/>
                <a:ea typeface="ＭＳ Ｐゴシック" pitchFamily="34" charset="-128"/>
              </a:defRPr>
            </a:lvl1pPr>
          </a:lstStyle>
          <a:p>
            <a:pPr>
              <a:defRPr/>
            </a:pPr>
            <a:endParaRPr lang="nl-NL"/>
          </a:p>
        </p:txBody>
      </p:sp>
      <p:sp>
        <p:nvSpPr>
          <p:cNvPr id="82950" name="Rectangle 6"/>
          <p:cNvSpPr>
            <a:spLocks noGrp="1" noChangeArrowheads="1"/>
          </p:cNvSpPr>
          <p:nvPr>
            <p:ph type="sldNum" sz="quarter" idx="4"/>
          </p:nvPr>
        </p:nvSpPr>
        <p:spPr bwMode="auto">
          <a:xfrm>
            <a:off x="6553200" y="4683920"/>
            <a:ext cx="2133600" cy="357188"/>
          </a:xfrm>
          <a:prstGeom prst="rect">
            <a:avLst/>
          </a:prstGeom>
          <a:noFill/>
          <a:ln w="9525">
            <a:noFill/>
            <a:miter lim="800000"/>
            <a:headEnd/>
            <a:tailEnd/>
          </a:ln>
          <a:effectLst/>
        </p:spPr>
        <p:txBody>
          <a:bodyPr vert="horz" wrap="square" lIns="80596" tIns="40298" rIns="80596" bIns="40298" numCol="1" anchor="t" anchorCtr="0" compatLnSpc="1">
            <a:prstTxWarp prst="textNoShape">
              <a:avLst/>
            </a:prstTxWarp>
          </a:bodyPr>
          <a:lstStyle>
            <a:lvl1pPr algn="r" eaLnBrk="1" hangingPunct="1">
              <a:defRPr sz="1200" smtClean="0">
                <a:latin typeface="+mn-lt"/>
                <a:ea typeface="ＭＳ Ｐゴシック" pitchFamily="34" charset="-128"/>
              </a:defRPr>
            </a:lvl1pPr>
          </a:lstStyle>
          <a:p>
            <a:pPr>
              <a:defRPr/>
            </a:pPr>
            <a:fld id="{F08DBA1C-C798-497A-897A-5B8B15E68D1B}" type="slidenum">
              <a:rPr lang="nl-NL"/>
              <a:pPr>
                <a:defRPr/>
              </a:pPr>
              <a:t>‹nr.›</a:t>
            </a:fld>
            <a:endParaRPr lang="nl-NL"/>
          </a:p>
        </p:txBody>
      </p:sp>
      <p:pic>
        <p:nvPicPr>
          <p:cNvPr id="3079" name="Picture 7" descr="back"/>
          <p:cNvPicPr>
            <a:picLocks noChangeAspect="1" noChangeArrowheads="1"/>
          </p:cNvPicPr>
          <p:nvPr/>
        </p:nvPicPr>
        <p:blipFill>
          <a:blip r:embed="rId13" cstate="print"/>
          <a:srcRect/>
          <a:stretch>
            <a:fillRect/>
          </a:stretch>
        </p:blipFill>
        <p:spPr bwMode="auto">
          <a:xfrm>
            <a:off x="1" y="-1189"/>
            <a:ext cx="9145588" cy="5144691"/>
          </a:xfrm>
          <a:prstGeom prst="rect">
            <a:avLst/>
          </a:prstGeom>
          <a:noFill/>
          <a:ln w="9525">
            <a:noFill/>
            <a:miter lim="800000"/>
            <a:headEnd/>
            <a:tailEnd/>
          </a:ln>
        </p:spPr>
      </p:pic>
      <p:sp>
        <p:nvSpPr>
          <p:cNvPr id="1033" name="Rectangle 9"/>
          <p:cNvSpPr>
            <a:spLocks noChangeArrowheads="1"/>
          </p:cNvSpPr>
          <p:nvPr/>
        </p:nvSpPr>
        <p:spPr bwMode="auto">
          <a:xfrm>
            <a:off x="0" y="3813573"/>
            <a:ext cx="9144000" cy="1329928"/>
          </a:xfrm>
          <a:prstGeom prst="rect">
            <a:avLst/>
          </a:prstGeom>
          <a:solidFill>
            <a:schemeClr val="tx1">
              <a:alpha val="85001"/>
            </a:schemeClr>
          </a:solidFill>
          <a:ln w="9525">
            <a:noFill/>
            <a:miter lim="800000"/>
            <a:headEnd/>
            <a:tailEnd/>
          </a:ln>
        </p:spPr>
        <p:txBody>
          <a:bodyPr wrap="none" lIns="80596" tIns="40298" rIns="80596" bIns="40298" anchor="ctr"/>
          <a:lstStyle/>
          <a:p>
            <a:pPr>
              <a:defRPr/>
            </a:pPr>
            <a:endParaRPr lang="en-US">
              <a:latin typeface="Arial" pitchFamily="-128" charset="0"/>
              <a:ea typeface="ＭＳ Ｐゴシック" pitchFamily="-128" charset="-128"/>
              <a:cs typeface="ＭＳ Ｐゴシック" pitchFamily="-128" charset="-128"/>
            </a:endParaRPr>
          </a:p>
        </p:txBody>
      </p:sp>
      <p:sp>
        <p:nvSpPr>
          <p:cNvPr id="82953" name="Rectangle 2"/>
          <p:cNvSpPr>
            <a:spLocks noChangeArrowheads="1"/>
          </p:cNvSpPr>
          <p:nvPr/>
        </p:nvSpPr>
        <p:spPr bwMode="auto">
          <a:xfrm>
            <a:off x="0" y="4030268"/>
            <a:ext cx="9144000" cy="488156"/>
          </a:xfrm>
          <a:prstGeom prst="rect">
            <a:avLst/>
          </a:prstGeom>
          <a:noFill/>
          <a:ln w="9525">
            <a:noFill/>
            <a:miter lim="800000"/>
            <a:headEnd/>
            <a:tailEnd/>
          </a:ln>
        </p:spPr>
        <p:txBody>
          <a:bodyPr lIns="80596" tIns="40298" rIns="80596" bIns="40298"/>
          <a:lstStyle/>
          <a:p>
            <a:pPr algn="ctr" eaLnBrk="1" hangingPunct="1">
              <a:defRPr/>
            </a:pPr>
            <a:r>
              <a:rPr lang="nl-NL" sz="3900">
                <a:solidFill>
                  <a:schemeClr val="tx2"/>
                </a:solidFill>
                <a:latin typeface="Arial" pitchFamily="34" charset="0"/>
              </a:rPr>
              <a:t>Klik om het opmaakprofiel te bewerken</a:t>
            </a:r>
          </a:p>
        </p:txBody>
      </p:sp>
      <p:sp>
        <p:nvSpPr>
          <p:cNvPr id="82954" name="Rectangle 3"/>
          <p:cNvSpPr>
            <a:spLocks noChangeArrowheads="1"/>
          </p:cNvSpPr>
          <p:nvPr/>
        </p:nvSpPr>
        <p:spPr bwMode="auto">
          <a:xfrm>
            <a:off x="1403351" y="4516041"/>
            <a:ext cx="6400800" cy="438150"/>
          </a:xfrm>
          <a:prstGeom prst="rect">
            <a:avLst/>
          </a:prstGeom>
          <a:noFill/>
          <a:ln w="9525">
            <a:noFill/>
            <a:miter lim="800000"/>
            <a:headEnd/>
            <a:tailEnd/>
          </a:ln>
        </p:spPr>
        <p:txBody>
          <a:bodyPr lIns="80596" tIns="40298" rIns="80596" bIns="40298"/>
          <a:lstStyle/>
          <a:p>
            <a:pPr algn="ctr" eaLnBrk="1" hangingPunct="1">
              <a:spcBef>
                <a:spcPct val="20000"/>
              </a:spcBef>
              <a:defRPr/>
            </a:pPr>
            <a:r>
              <a:rPr lang="nl-NL" sz="2800">
                <a:latin typeface="Arial" pitchFamily="34" charset="0"/>
              </a:rPr>
              <a:t>Ondertitel</a:t>
            </a:r>
          </a:p>
        </p:txBody>
      </p:sp>
      <p:pic>
        <p:nvPicPr>
          <p:cNvPr id="3083" name="Picture 17" descr="ZIN Powerpoint"/>
          <p:cNvPicPr>
            <a:picLocks noChangeAspect="1" noChangeArrowheads="1"/>
          </p:cNvPicPr>
          <p:nvPr/>
        </p:nvPicPr>
        <p:blipFill>
          <a:blip r:embed="rId14" cstate="print"/>
          <a:srcRect/>
          <a:stretch>
            <a:fillRect/>
          </a:stretch>
        </p:blipFill>
        <p:spPr bwMode="auto">
          <a:xfrm>
            <a:off x="533400" y="1"/>
            <a:ext cx="1358900" cy="1158479"/>
          </a:xfrm>
          <a:prstGeom prst="rect">
            <a:avLst/>
          </a:prstGeom>
          <a:noFill/>
          <a:ln w="9525">
            <a:noFill/>
            <a:miter lim="800000"/>
            <a:headEnd/>
            <a:tailEnd/>
          </a:ln>
        </p:spPr>
      </p:pic>
      <p:pic>
        <p:nvPicPr>
          <p:cNvPr id="3084" name="Picture 7" descr="Zinkinfo"/>
          <p:cNvPicPr>
            <a:picLocks noChangeAspect="1" noChangeArrowheads="1"/>
          </p:cNvPicPr>
          <p:nvPr userDrawn="1"/>
        </p:nvPicPr>
        <p:blipFill>
          <a:blip r:embed="rId15" cstate="print"/>
          <a:srcRect/>
          <a:stretch>
            <a:fillRect/>
          </a:stretch>
        </p:blipFill>
        <p:spPr bwMode="auto">
          <a:xfrm>
            <a:off x="468315" y="195265"/>
            <a:ext cx="1366837" cy="83581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8" r:id="rId1"/>
    <p:sldLayoutId id="2147483847" r:id="rId2"/>
    <p:sldLayoutId id="2147483846" r:id="rId3"/>
    <p:sldLayoutId id="2147483845" r:id="rId4"/>
    <p:sldLayoutId id="2147483844" r:id="rId5"/>
    <p:sldLayoutId id="2147483843" r:id="rId6"/>
    <p:sldLayoutId id="2147483842" r:id="rId7"/>
    <p:sldLayoutId id="2147483841" r:id="rId8"/>
    <p:sldLayoutId id="2147483840" r:id="rId9"/>
    <p:sldLayoutId id="2147483839" r:id="rId10"/>
    <p:sldLayoutId id="214748383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20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2000"/>
                                        <p:tgtEl>
                                          <p:spTgt spid="82947">
                                            <p:txEl>
                                              <p:pRg st="0" end="0"/>
                                            </p:txEl>
                                          </p:spTgt>
                                        </p:tgtEl>
                                      </p:cBhvr>
                                    </p:animEffect>
                                  </p:childTnLst>
                                  <p:subTnLst>
                                    <p:animClr clrSpc="rgb" dir="cw">
                                      <p:cBhvr override="childStyle">
                                        <p:cTn dur="1" fill="hold" display="0" masterRel="nextClick" afterEffect="1"/>
                                        <p:tgtEl>
                                          <p:spTgt spid="82947">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animEffect transition="in" filter="fade">
                                      <p:cBhvr>
                                        <p:cTn id="15" dur="2000"/>
                                        <p:tgtEl>
                                          <p:spTgt spid="82947">
                                            <p:txEl>
                                              <p:pRg st="1" end="1"/>
                                            </p:txEl>
                                          </p:spTgt>
                                        </p:tgtEl>
                                      </p:cBhvr>
                                    </p:animEffect>
                                  </p:childTnLst>
                                  <p:subTnLst>
                                    <p:animClr clrSpc="rgb" dir="cw">
                                      <p:cBhvr override="childStyle">
                                        <p:cTn dur="1" fill="hold" display="0" masterRel="nextClick" afterEffect="1"/>
                                        <p:tgtEl>
                                          <p:spTgt spid="82947">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82947">
                                            <p:txEl>
                                              <p:pRg st="2" end="2"/>
                                            </p:txEl>
                                          </p:spTgt>
                                        </p:tgtEl>
                                        <p:attrNameLst>
                                          <p:attrName>style.visibility</p:attrName>
                                        </p:attrNameLst>
                                      </p:cBhvr>
                                      <p:to>
                                        <p:strVal val="visible"/>
                                      </p:to>
                                    </p:set>
                                    <p:animEffect transition="in" filter="fade">
                                      <p:cBhvr>
                                        <p:cTn id="18" dur="2000"/>
                                        <p:tgtEl>
                                          <p:spTgt spid="82947">
                                            <p:txEl>
                                              <p:pRg st="2" end="2"/>
                                            </p:txEl>
                                          </p:spTgt>
                                        </p:tgtEl>
                                      </p:cBhvr>
                                    </p:animEffect>
                                  </p:childTnLst>
                                  <p:subTnLst>
                                    <p:animClr clrSpc="rgb" dir="cw">
                                      <p:cBhvr override="childStyle">
                                        <p:cTn dur="1" fill="hold" display="0" masterRel="nextClick" afterEffect="1"/>
                                        <p:tgtEl>
                                          <p:spTgt spid="82947">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82947">
                                            <p:txEl>
                                              <p:pRg st="3" end="3"/>
                                            </p:txEl>
                                          </p:spTgt>
                                        </p:tgtEl>
                                        <p:attrNameLst>
                                          <p:attrName>style.visibility</p:attrName>
                                        </p:attrNameLst>
                                      </p:cBhvr>
                                      <p:to>
                                        <p:strVal val="visible"/>
                                      </p:to>
                                    </p:set>
                                    <p:animEffect transition="in" filter="fade">
                                      <p:cBhvr>
                                        <p:cTn id="21" dur="2000"/>
                                        <p:tgtEl>
                                          <p:spTgt spid="82947">
                                            <p:txEl>
                                              <p:pRg st="3" end="3"/>
                                            </p:txEl>
                                          </p:spTgt>
                                        </p:tgtEl>
                                      </p:cBhvr>
                                    </p:animEffect>
                                  </p:childTnLst>
                                  <p:subTnLst>
                                    <p:animClr clrSpc="rgb" dir="cw">
                                      <p:cBhvr override="childStyle">
                                        <p:cTn dur="1" fill="hold" display="0" masterRel="nextClick" afterEffect="1"/>
                                        <p:tgtEl>
                                          <p:spTgt spid="82947">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82947">
                                            <p:txEl>
                                              <p:pRg st="4" end="4"/>
                                            </p:txEl>
                                          </p:spTgt>
                                        </p:tgtEl>
                                        <p:attrNameLst>
                                          <p:attrName>style.visibility</p:attrName>
                                        </p:attrNameLst>
                                      </p:cBhvr>
                                      <p:to>
                                        <p:strVal val="visible"/>
                                      </p:to>
                                    </p:set>
                                    <p:animEffect transition="in" filter="fade">
                                      <p:cBhvr>
                                        <p:cTn id="24" dur="2000"/>
                                        <p:tgtEl>
                                          <p:spTgt spid="82947">
                                            <p:txEl>
                                              <p:pRg st="4" end="4"/>
                                            </p:txEl>
                                          </p:spTgt>
                                        </p:tgtEl>
                                      </p:cBhvr>
                                    </p:animEffect>
                                  </p:childTnLst>
                                  <p:subTnLst>
                                    <p:animClr clrSpc="rgb" dir="cw">
                                      <p:cBhvr override="childStyle">
                                        <p:cTn dur="1" fill="hold" display="0" masterRel="nextClick" afterEffect="1"/>
                                        <p:tgtEl>
                                          <p:spTgt spid="8294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tmplLst>
          <p:tmpl lvl="1">
            <p:tnLst>
              <p:par>
                <p:cTn presetID="10" presetClass="entr" presetSubtype="0" fill="hold" nodeType="clickEffect">
                  <p:stCondLst>
                    <p:cond delay="0"/>
                  </p:stCondLst>
                  <p:childTnLst>
                    <p:set>
                      <p:cBhvr>
                        <p:cTn dur="1" fill="hold">
                          <p:stCondLst>
                            <p:cond delay="0"/>
                          </p:stCondLst>
                        </p:cTn>
                        <p:tgtEl>
                          <p:spTgt spid="82947"/>
                        </p:tgtEl>
                        <p:attrNameLst>
                          <p:attrName>style.visibility</p:attrName>
                        </p:attrNameLst>
                      </p:cBhvr>
                      <p:to>
                        <p:strVal val="visible"/>
                      </p:to>
                    </p:set>
                    <p:animEffect transition="in" filter="fade">
                      <p:cBhvr>
                        <p:cTn dur="2000"/>
                        <p:tgtEl>
                          <p:spTgt spid="82947"/>
                        </p:tgtEl>
                      </p:cBhvr>
                    </p:animEffect>
                  </p:childTnLst>
                  <p:subTnLst>
                    <p:animClr clrSpc="rgb" dir="cw">
                      <p:cBhvr override="childStyle">
                        <p:cTn dur="1" fill="hold" display="0" masterRel="nextClick" afterEffect="1"/>
                        <p:tgtEl>
                          <p:spTgt spid="82947"/>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82947"/>
                        </p:tgtEl>
                        <p:attrNameLst>
                          <p:attrName>style.visibility</p:attrName>
                        </p:attrNameLst>
                      </p:cBhvr>
                      <p:to>
                        <p:strVal val="visible"/>
                      </p:to>
                    </p:set>
                    <p:animEffect transition="in" filter="fade">
                      <p:cBhvr>
                        <p:cTn dur="2000"/>
                        <p:tgtEl>
                          <p:spTgt spid="82947"/>
                        </p:tgtEl>
                      </p:cBhvr>
                    </p:animEffect>
                  </p:childTnLst>
                  <p:subTnLst>
                    <p:animClr clrSpc="rgb" dir="cw">
                      <p:cBhvr override="childStyle">
                        <p:cTn dur="1" fill="hold" display="0" masterRel="nextClick" afterEffect="1"/>
                        <p:tgtEl>
                          <p:spTgt spid="82947"/>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82947"/>
                        </p:tgtEl>
                        <p:attrNameLst>
                          <p:attrName>style.visibility</p:attrName>
                        </p:attrNameLst>
                      </p:cBhvr>
                      <p:to>
                        <p:strVal val="visible"/>
                      </p:to>
                    </p:set>
                    <p:animEffect transition="in" filter="fade">
                      <p:cBhvr>
                        <p:cTn dur="2000"/>
                        <p:tgtEl>
                          <p:spTgt spid="82947"/>
                        </p:tgtEl>
                      </p:cBhvr>
                    </p:animEffect>
                  </p:childTnLst>
                  <p:subTnLst>
                    <p:animClr clrSpc="rgb" dir="cw">
                      <p:cBhvr override="childStyle">
                        <p:cTn dur="1" fill="hold" display="0" masterRel="nextClick" afterEffect="1"/>
                        <p:tgtEl>
                          <p:spTgt spid="82947"/>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2947"/>
                        </p:tgtEl>
                        <p:attrNameLst>
                          <p:attrName>style.visibility</p:attrName>
                        </p:attrNameLst>
                      </p:cBhvr>
                      <p:to>
                        <p:strVal val="visible"/>
                      </p:to>
                    </p:set>
                    <p:animEffect transition="in" filter="fade">
                      <p:cBhvr>
                        <p:cTn dur="2000"/>
                        <p:tgtEl>
                          <p:spTgt spid="82947"/>
                        </p:tgtEl>
                      </p:cBhvr>
                    </p:animEffect>
                  </p:childTnLst>
                  <p:subTnLst>
                    <p:animClr clrSpc="rgb" dir="cw">
                      <p:cBhvr override="childStyle">
                        <p:cTn dur="1" fill="hold" display="0" masterRel="nextClick" afterEffect="1"/>
                        <p:tgtEl>
                          <p:spTgt spid="82947"/>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82947"/>
                        </p:tgtEl>
                        <p:attrNameLst>
                          <p:attrName>style.visibility</p:attrName>
                        </p:attrNameLst>
                      </p:cBhvr>
                      <p:to>
                        <p:strVal val="visible"/>
                      </p:to>
                    </p:set>
                    <p:animEffect transition="in" filter="fade">
                      <p:cBhvr>
                        <p:cTn dur="2000"/>
                        <p:tgtEl>
                          <p:spTgt spid="82947"/>
                        </p:tgtEl>
                      </p:cBhvr>
                    </p:animEffect>
                  </p:childTnLst>
                  <p:subTnLst>
                    <p:animClr clrSpc="rgb" dir="cw">
                      <p:cBhvr override="childStyle">
                        <p:cTn dur="1" fill="hold" display="0" masterRel="nextClick" afterEffect="1"/>
                        <p:tgtEl>
                          <p:spTgt spid="82947"/>
                        </p:tgtEl>
                        <p:attrNameLst>
                          <p:attrName>ppt_c</p:attrName>
                        </p:attrNameLst>
                      </p:cBhvr>
                      <p:to>
                        <a:schemeClr val="bg2"/>
                      </p:to>
                    </p:animClr>
                  </p:subTnLst>
                </p:cTn>
              </p:par>
            </p:tnLst>
          </p:tmpl>
        </p:tmplLst>
      </p:bldP>
    </p:bldLst>
  </p:timing>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Arial" pitchFamily="34" charset="0"/>
        </a:defRPr>
      </a:lvl2pPr>
      <a:lvl3pPr algn="ctr" rtl="0" eaLnBrk="0" fontAlgn="base" hangingPunct="0">
        <a:spcBef>
          <a:spcPct val="0"/>
        </a:spcBef>
        <a:spcAft>
          <a:spcPct val="0"/>
        </a:spcAft>
        <a:defRPr sz="3900">
          <a:solidFill>
            <a:schemeClr val="tx2"/>
          </a:solidFill>
          <a:latin typeface="Arial" pitchFamily="34" charset="0"/>
        </a:defRPr>
      </a:lvl3pPr>
      <a:lvl4pPr algn="ctr" rtl="0" eaLnBrk="0" fontAlgn="base" hangingPunct="0">
        <a:spcBef>
          <a:spcPct val="0"/>
        </a:spcBef>
        <a:spcAft>
          <a:spcPct val="0"/>
        </a:spcAft>
        <a:defRPr sz="3900">
          <a:solidFill>
            <a:schemeClr val="tx2"/>
          </a:solidFill>
          <a:latin typeface="Arial" pitchFamily="34" charset="0"/>
        </a:defRPr>
      </a:lvl4pPr>
      <a:lvl5pPr algn="ctr" rtl="0" eaLnBrk="0" fontAlgn="base" hangingPunct="0">
        <a:spcBef>
          <a:spcPct val="0"/>
        </a:spcBef>
        <a:spcAft>
          <a:spcPct val="0"/>
        </a:spcAft>
        <a:defRPr sz="3900">
          <a:solidFill>
            <a:schemeClr val="tx2"/>
          </a:solidFill>
          <a:latin typeface="Arial" pitchFamily="34" charset="0"/>
        </a:defRPr>
      </a:lvl5pPr>
      <a:lvl6pPr marL="402981" algn="ctr" rtl="0" fontAlgn="base">
        <a:spcBef>
          <a:spcPct val="0"/>
        </a:spcBef>
        <a:spcAft>
          <a:spcPct val="0"/>
        </a:spcAft>
        <a:defRPr sz="3900">
          <a:solidFill>
            <a:schemeClr val="tx2"/>
          </a:solidFill>
          <a:latin typeface="Arial" pitchFamily="34" charset="0"/>
        </a:defRPr>
      </a:lvl6pPr>
      <a:lvl7pPr marL="805961" algn="ctr" rtl="0" fontAlgn="base">
        <a:spcBef>
          <a:spcPct val="0"/>
        </a:spcBef>
        <a:spcAft>
          <a:spcPct val="0"/>
        </a:spcAft>
        <a:defRPr sz="3900">
          <a:solidFill>
            <a:schemeClr val="tx2"/>
          </a:solidFill>
          <a:latin typeface="Arial" pitchFamily="34" charset="0"/>
        </a:defRPr>
      </a:lvl7pPr>
      <a:lvl8pPr marL="1208941" algn="ctr" rtl="0" fontAlgn="base">
        <a:spcBef>
          <a:spcPct val="0"/>
        </a:spcBef>
        <a:spcAft>
          <a:spcPct val="0"/>
        </a:spcAft>
        <a:defRPr sz="3900">
          <a:solidFill>
            <a:schemeClr val="tx2"/>
          </a:solidFill>
          <a:latin typeface="Arial" pitchFamily="34" charset="0"/>
        </a:defRPr>
      </a:lvl8pPr>
      <a:lvl9pPr marL="1611921" algn="ctr" rtl="0" fontAlgn="base">
        <a:spcBef>
          <a:spcPct val="0"/>
        </a:spcBef>
        <a:spcAft>
          <a:spcPct val="0"/>
        </a:spcAft>
        <a:defRPr sz="3900">
          <a:solidFill>
            <a:schemeClr val="tx2"/>
          </a:solidFill>
          <a:latin typeface="Arial" pitchFamily="34" charset="0"/>
        </a:defRPr>
      </a:lvl9pPr>
    </p:titleStyle>
    <p:bodyStyle>
      <a:lvl1pPr marL="302235" indent="-302235" algn="l" rtl="0" eaLnBrk="0" fontAlgn="base" hangingPunct="0">
        <a:spcBef>
          <a:spcPct val="20000"/>
        </a:spcBef>
        <a:spcAft>
          <a:spcPct val="0"/>
        </a:spcAft>
        <a:buChar char="•"/>
        <a:defRPr sz="2800">
          <a:solidFill>
            <a:schemeClr val="tx1"/>
          </a:solidFill>
          <a:latin typeface="+mn-lt"/>
          <a:ea typeface="+mn-ea"/>
          <a:cs typeface="+mn-cs"/>
        </a:defRPr>
      </a:lvl1pPr>
      <a:lvl2pPr marL="654843" indent="-251863" algn="l" rtl="0" eaLnBrk="0" fontAlgn="base" hangingPunct="0">
        <a:spcBef>
          <a:spcPct val="20000"/>
        </a:spcBef>
        <a:spcAft>
          <a:spcPct val="0"/>
        </a:spcAft>
        <a:buChar char="–"/>
        <a:defRPr sz="2500">
          <a:solidFill>
            <a:schemeClr val="tx1"/>
          </a:solidFill>
          <a:latin typeface="+mn-lt"/>
        </a:defRPr>
      </a:lvl2pPr>
      <a:lvl3pPr marL="1007451" indent="-201490" algn="l" rtl="0" eaLnBrk="0" fontAlgn="base" hangingPunct="0">
        <a:spcBef>
          <a:spcPct val="20000"/>
        </a:spcBef>
        <a:spcAft>
          <a:spcPct val="0"/>
        </a:spcAft>
        <a:buChar char="•"/>
        <a:defRPr sz="2100">
          <a:solidFill>
            <a:schemeClr val="tx1"/>
          </a:solidFill>
          <a:latin typeface="+mn-lt"/>
        </a:defRPr>
      </a:lvl3pPr>
      <a:lvl4pPr marL="1410431" indent="-201490" algn="l" rtl="0" eaLnBrk="0" fontAlgn="base" hangingPunct="0">
        <a:spcBef>
          <a:spcPct val="20000"/>
        </a:spcBef>
        <a:spcAft>
          <a:spcPct val="0"/>
        </a:spcAft>
        <a:buChar char="–"/>
        <a:defRPr sz="1800">
          <a:solidFill>
            <a:schemeClr val="tx1"/>
          </a:solidFill>
          <a:latin typeface="+mn-lt"/>
        </a:defRPr>
      </a:lvl4pPr>
      <a:lvl5pPr marL="1813411" indent="-201490" algn="l" rtl="0" eaLnBrk="0" fontAlgn="base" hangingPunct="0">
        <a:spcBef>
          <a:spcPct val="20000"/>
        </a:spcBef>
        <a:spcAft>
          <a:spcPct val="0"/>
        </a:spcAft>
        <a:buChar char="»"/>
        <a:defRPr sz="1800">
          <a:solidFill>
            <a:schemeClr val="tx1"/>
          </a:solidFill>
          <a:latin typeface="+mn-lt"/>
        </a:defRPr>
      </a:lvl5pPr>
      <a:lvl6pPr marL="2216392" indent="-201490" algn="l" rtl="0" fontAlgn="base">
        <a:spcBef>
          <a:spcPct val="20000"/>
        </a:spcBef>
        <a:spcAft>
          <a:spcPct val="0"/>
        </a:spcAft>
        <a:buChar char="»"/>
        <a:defRPr sz="1800">
          <a:solidFill>
            <a:schemeClr val="tx1"/>
          </a:solidFill>
          <a:latin typeface="+mn-lt"/>
        </a:defRPr>
      </a:lvl6pPr>
      <a:lvl7pPr marL="2619372" indent="-201490" algn="l" rtl="0" fontAlgn="base">
        <a:spcBef>
          <a:spcPct val="20000"/>
        </a:spcBef>
        <a:spcAft>
          <a:spcPct val="0"/>
        </a:spcAft>
        <a:buChar char="»"/>
        <a:defRPr sz="1800">
          <a:solidFill>
            <a:schemeClr val="tx1"/>
          </a:solidFill>
          <a:latin typeface="+mn-lt"/>
        </a:defRPr>
      </a:lvl7pPr>
      <a:lvl8pPr marL="3022352" indent="-201490" algn="l" rtl="0" fontAlgn="base">
        <a:spcBef>
          <a:spcPct val="20000"/>
        </a:spcBef>
        <a:spcAft>
          <a:spcPct val="0"/>
        </a:spcAft>
        <a:buChar char="»"/>
        <a:defRPr sz="1800">
          <a:solidFill>
            <a:schemeClr val="tx1"/>
          </a:solidFill>
          <a:latin typeface="+mn-lt"/>
        </a:defRPr>
      </a:lvl8pPr>
      <a:lvl9pPr marL="3425331" indent="-201490" algn="l" rtl="0" fontAlgn="base">
        <a:spcBef>
          <a:spcPct val="20000"/>
        </a:spcBef>
        <a:spcAft>
          <a:spcPct val="0"/>
        </a:spcAft>
        <a:buChar char="»"/>
        <a:defRPr sz="1800">
          <a:solidFill>
            <a:schemeClr val="tx1"/>
          </a:solidFill>
          <a:latin typeface="+mn-lt"/>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back"/>
          <p:cNvPicPr>
            <a:picLocks noChangeAspect="1" noChangeArrowheads="1"/>
          </p:cNvPicPr>
          <p:nvPr/>
        </p:nvPicPr>
        <p:blipFill>
          <a:blip r:embed="rId13" cstate="print"/>
          <a:srcRect/>
          <a:stretch>
            <a:fillRect/>
          </a:stretch>
        </p:blipFill>
        <p:spPr bwMode="auto">
          <a:xfrm>
            <a:off x="1" y="-1189"/>
            <a:ext cx="9145588" cy="5144691"/>
          </a:xfrm>
          <a:prstGeom prst="rect">
            <a:avLst/>
          </a:prstGeom>
          <a:noFill/>
          <a:ln w="9525">
            <a:noFill/>
            <a:miter lim="800000"/>
            <a:headEnd/>
            <a:tailEnd/>
          </a:ln>
        </p:spPr>
      </p:pic>
      <p:sp>
        <p:nvSpPr>
          <p:cNvPr id="1033" name="Rectangle 9"/>
          <p:cNvSpPr>
            <a:spLocks noChangeArrowheads="1"/>
          </p:cNvSpPr>
          <p:nvPr/>
        </p:nvSpPr>
        <p:spPr bwMode="auto">
          <a:xfrm>
            <a:off x="0" y="4686301"/>
            <a:ext cx="9144000" cy="457200"/>
          </a:xfrm>
          <a:prstGeom prst="rect">
            <a:avLst/>
          </a:prstGeom>
          <a:solidFill>
            <a:schemeClr val="tx1">
              <a:alpha val="85001"/>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1032" name="Rectangle 8"/>
          <p:cNvSpPr>
            <a:spLocks noChangeArrowheads="1"/>
          </p:cNvSpPr>
          <p:nvPr/>
        </p:nvSpPr>
        <p:spPr bwMode="auto">
          <a:xfrm>
            <a:off x="2209800" y="342900"/>
            <a:ext cx="6477000" cy="4057650"/>
          </a:xfrm>
          <a:prstGeom prst="rect">
            <a:avLst/>
          </a:prstGeom>
          <a:solidFill>
            <a:schemeClr val="bg1">
              <a:alpha val="89999"/>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4101" name="Rectangle 2"/>
          <p:cNvSpPr>
            <a:spLocks noGrp="1" noChangeArrowheads="1"/>
          </p:cNvSpPr>
          <p:nvPr>
            <p:ph type="title"/>
          </p:nvPr>
        </p:nvSpPr>
        <p:spPr bwMode="auto">
          <a:xfrm>
            <a:off x="2438401" y="514350"/>
            <a:ext cx="6019800" cy="628650"/>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Titelstijl van model bewerken</a:t>
            </a:r>
          </a:p>
        </p:txBody>
      </p:sp>
      <p:sp>
        <p:nvSpPr>
          <p:cNvPr id="4102" name="Rectangle 3"/>
          <p:cNvSpPr>
            <a:spLocks noGrp="1" noChangeArrowheads="1"/>
          </p:cNvSpPr>
          <p:nvPr>
            <p:ph type="body" idx="1"/>
          </p:nvPr>
        </p:nvSpPr>
        <p:spPr bwMode="auto">
          <a:xfrm>
            <a:off x="2438401" y="1143001"/>
            <a:ext cx="6019800" cy="3028951"/>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pic>
        <p:nvPicPr>
          <p:cNvPr id="4103" name="Picture 17" descr="ZIN Powerpoint"/>
          <p:cNvPicPr>
            <a:picLocks noChangeAspect="1" noChangeArrowheads="1"/>
          </p:cNvPicPr>
          <p:nvPr/>
        </p:nvPicPr>
        <p:blipFill>
          <a:blip r:embed="rId14" cstate="print"/>
          <a:srcRect/>
          <a:stretch>
            <a:fillRect/>
          </a:stretch>
        </p:blipFill>
        <p:spPr bwMode="auto">
          <a:xfrm>
            <a:off x="533400" y="1"/>
            <a:ext cx="1358900" cy="1158479"/>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152400"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eaLnBrk="0" hangingPunct="0">
              <a:defRPr sz="1200">
                <a:solidFill>
                  <a:srgbClr val="4891DC"/>
                </a:solidFill>
                <a:latin typeface="+mn-lt"/>
                <a:ea typeface="+mn-ea"/>
                <a:cs typeface="ＭＳ Ｐゴシック"/>
              </a:defRPr>
            </a:lvl1pPr>
          </a:lstStyle>
          <a:p>
            <a:pPr>
              <a:defRPr/>
            </a:pPr>
            <a:fld id="{7384885A-3588-4479-A9E0-B0D67073796F}" type="datetime1">
              <a:rPr lang="nl-NL"/>
              <a:pPr>
                <a:defRPr/>
              </a:pPr>
              <a:t>8-9-2019</a:t>
            </a:fld>
            <a:endParaRPr lang="nl-NL"/>
          </a:p>
        </p:txBody>
      </p:sp>
      <p:sp>
        <p:nvSpPr>
          <p:cNvPr id="3" name="Rectangle 5"/>
          <p:cNvSpPr>
            <a:spLocks noGrp="1" noChangeArrowheads="1"/>
          </p:cNvSpPr>
          <p:nvPr>
            <p:ph type="ftr" sz="quarter" idx="3"/>
          </p:nvPr>
        </p:nvSpPr>
        <p:spPr bwMode="auto">
          <a:xfrm>
            <a:off x="2124075" y="4686301"/>
            <a:ext cx="48768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ctr">
              <a:defRPr sz="1200" smtClean="0">
                <a:solidFill>
                  <a:schemeClr val="bg1"/>
                </a:solidFill>
                <a:latin typeface="+mn-lt"/>
                <a:ea typeface="+mn-ea"/>
              </a:defRPr>
            </a:lvl1pPr>
          </a:lstStyle>
          <a:p>
            <a:pPr>
              <a:defRPr/>
            </a:pPr>
            <a:endParaRPr lang="nl-NL"/>
          </a:p>
        </p:txBody>
      </p:sp>
      <p:sp>
        <p:nvSpPr>
          <p:cNvPr id="5" name="Rectangle 6"/>
          <p:cNvSpPr>
            <a:spLocks noGrp="1" noChangeArrowheads="1"/>
          </p:cNvSpPr>
          <p:nvPr>
            <p:ph type="sldNum" sz="quarter" idx="4"/>
          </p:nvPr>
        </p:nvSpPr>
        <p:spPr bwMode="auto">
          <a:xfrm>
            <a:off x="7086601"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r" eaLnBrk="0" hangingPunct="0">
              <a:defRPr sz="1200">
                <a:solidFill>
                  <a:srgbClr val="4891DC"/>
                </a:solidFill>
                <a:latin typeface="+mn-lt"/>
                <a:ea typeface="+mn-ea"/>
                <a:cs typeface="ＭＳ Ｐゴシック" pitchFamily="-128" charset="-128"/>
              </a:defRPr>
            </a:lvl1pPr>
          </a:lstStyle>
          <a:p>
            <a:pPr>
              <a:defRPr/>
            </a:pPr>
            <a:fld id="{764B455F-AAB3-4587-9722-80C131589DFF}"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58" r:id="rId2"/>
    <p:sldLayoutId id="2147483857" r:id="rId3"/>
    <p:sldLayoutId id="2147483856" r:id="rId4"/>
    <p:sldLayoutId id="2147483855" r:id="rId5"/>
    <p:sldLayoutId id="2147483854" r:id="rId6"/>
    <p:sldLayoutId id="2147483853" r:id="rId7"/>
    <p:sldLayoutId id="2147483852" r:id="rId8"/>
    <p:sldLayoutId id="2147483851" r:id="rId9"/>
    <p:sldLayoutId id="2147483850" r:id="rId10"/>
    <p:sldLayoutId id="2147483849" r:id="rId11"/>
  </p:sldLayoutIdLst>
  <p:hf hdr="0"/>
  <p:txStyles>
    <p:titleStyle>
      <a:lvl1pPr algn="l" rtl="0" eaLnBrk="0" fontAlgn="base" hangingPunct="0">
        <a:spcBef>
          <a:spcPct val="0"/>
        </a:spcBef>
        <a:spcAft>
          <a:spcPct val="0"/>
        </a:spcAft>
        <a:defRPr sz="3000">
          <a:solidFill>
            <a:srgbClr val="4891DC"/>
          </a:solidFill>
          <a:latin typeface="+mj-lt"/>
          <a:ea typeface="+mj-ea"/>
          <a:cs typeface="+mj-cs"/>
        </a:defRPr>
      </a:lvl1pPr>
      <a:lvl2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2pPr>
      <a:lvl3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3pPr>
      <a:lvl4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4pPr>
      <a:lvl5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5pPr>
      <a:lvl6pPr marL="402981" algn="l" rtl="0" fontAlgn="base">
        <a:spcBef>
          <a:spcPct val="0"/>
        </a:spcBef>
        <a:spcAft>
          <a:spcPct val="0"/>
        </a:spcAft>
        <a:defRPr sz="3000">
          <a:solidFill>
            <a:srgbClr val="4891DC"/>
          </a:solidFill>
          <a:latin typeface="Arial" pitchFamily="34" charset="0"/>
          <a:ea typeface="ＭＳ Ｐゴシック" pitchFamily="34" charset="-128"/>
        </a:defRPr>
      </a:lvl6pPr>
      <a:lvl7pPr marL="805961" algn="l" rtl="0" fontAlgn="base">
        <a:spcBef>
          <a:spcPct val="0"/>
        </a:spcBef>
        <a:spcAft>
          <a:spcPct val="0"/>
        </a:spcAft>
        <a:defRPr sz="3000">
          <a:solidFill>
            <a:srgbClr val="4891DC"/>
          </a:solidFill>
          <a:latin typeface="Arial" pitchFamily="34" charset="0"/>
          <a:ea typeface="ＭＳ Ｐゴシック" pitchFamily="34" charset="-128"/>
        </a:defRPr>
      </a:lvl7pPr>
      <a:lvl8pPr marL="1208941" algn="l" rtl="0" fontAlgn="base">
        <a:spcBef>
          <a:spcPct val="0"/>
        </a:spcBef>
        <a:spcAft>
          <a:spcPct val="0"/>
        </a:spcAft>
        <a:defRPr sz="3000">
          <a:solidFill>
            <a:srgbClr val="4891DC"/>
          </a:solidFill>
          <a:latin typeface="Arial" pitchFamily="34" charset="0"/>
          <a:ea typeface="ＭＳ Ｐゴシック" pitchFamily="34" charset="-128"/>
        </a:defRPr>
      </a:lvl8pPr>
      <a:lvl9pPr marL="1611921" algn="l" rtl="0" fontAlgn="base">
        <a:spcBef>
          <a:spcPct val="0"/>
        </a:spcBef>
        <a:spcAft>
          <a:spcPct val="0"/>
        </a:spcAft>
        <a:defRPr sz="3000">
          <a:solidFill>
            <a:srgbClr val="4891DC"/>
          </a:solidFill>
          <a:latin typeface="Arial" pitchFamily="34" charset="0"/>
          <a:ea typeface="ＭＳ Ｐゴシック" pitchFamily="34" charset="-128"/>
        </a:defRPr>
      </a:lvl9pPr>
    </p:titleStyle>
    <p:bodyStyle>
      <a:lvl1pPr marL="302235" indent="-302235" algn="l" rtl="0" eaLnBrk="0" fontAlgn="base" hangingPunct="0">
        <a:spcBef>
          <a:spcPct val="20000"/>
        </a:spcBef>
        <a:spcAft>
          <a:spcPct val="0"/>
        </a:spcAft>
        <a:buChar char="•"/>
        <a:defRPr sz="2500">
          <a:solidFill>
            <a:schemeClr val="tx1"/>
          </a:solidFill>
          <a:latin typeface="+mn-lt"/>
          <a:ea typeface="+mn-ea"/>
          <a:cs typeface="+mn-cs"/>
        </a:defRPr>
      </a:lvl1pPr>
      <a:lvl2pPr marL="654843" indent="-251863" algn="l" rtl="0" eaLnBrk="0" fontAlgn="base" hangingPunct="0">
        <a:spcBef>
          <a:spcPct val="20000"/>
        </a:spcBef>
        <a:spcAft>
          <a:spcPct val="0"/>
        </a:spcAft>
        <a:buChar char="–"/>
        <a:defRPr sz="2100">
          <a:solidFill>
            <a:schemeClr val="tx1"/>
          </a:solidFill>
          <a:latin typeface="+mn-lt"/>
          <a:ea typeface="+mn-ea"/>
        </a:defRPr>
      </a:lvl2pPr>
      <a:lvl3pPr marL="1007451" indent="-201490" algn="l" rtl="0" eaLnBrk="0" fontAlgn="base" hangingPunct="0">
        <a:spcBef>
          <a:spcPct val="20000"/>
        </a:spcBef>
        <a:spcAft>
          <a:spcPct val="0"/>
        </a:spcAft>
        <a:buChar char="•"/>
        <a:defRPr sz="1800">
          <a:solidFill>
            <a:schemeClr val="tx1"/>
          </a:solidFill>
          <a:latin typeface="+mn-lt"/>
          <a:ea typeface="+mn-ea"/>
        </a:defRPr>
      </a:lvl3pPr>
      <a:lvl4pPr marL="1410431" indent="-201490" algn="l" rtl="0" eaLnBrk="0" fontAlgn="base" hangingPunct="0">
        <a:spcBef>
          <a:spcPct val="20000"/>
        </a:spcBef>
        <a:spcAft>
          <a:spcPct val="0"/>
        </a:spcAft>
        <a:buChar char="–"/>
        <a:defRPr>
          <a:solidFill>
            <a:schemeClr val="tx1"/>
          </a:solidFill>
          <a:latin typeface="+mn-lt"/>
          <a:ea typeface="+mn-ea"/>
        </a:defRPr>
      </a:lvl4pPr>
      <a:lvl5pPr marL="1813411" indent="-201490" algn="l" rtl="0" eaLnBrk="0" fontAlgn="base" hangingPunct="0">
        <a:spcBef>
          <a:spcPct val="20000"/>
        </a:spcBef>
        <a:spcAft>
          <a:spcPct val="0"/>
        </a:spcAft>
        <a:buChar char="»"/>
        <a:defRPr sz="1400">
          <a:solidFill>
            <a:schemeClr val="tx1"/>
          </a:solidFill>
          <a:latin typeface="+mn-lt"/>
          <a:ea typeface="+mn-ea"/>
        </a:defRPr>
      </a:lvl5pPr>
      <a:lvl6pPr marL="2216392" indent="-201490" algn="l" rtl="0" fontAlgn="base">
        <a:spcBef>
          <a:spcPct val="20000"/>
        </a:spcBef>
        <a:spcAft>
          <a:spcPct val="0"/>
        </a:spcAft>
        <a:buChar char="»"/>
        <a:defRPr sz="1400">
          <a:solidFill>
            <a:schemeClr val="tx1"/>
          </a:solidFill>
          <a:latin typeface="+mn-lt"/>
          <a:ea typeface="+mn-ea"/>
        </a:defRPr>
      </a:lvl6pPr>
      <a:lvl7pPr marL="2619372" indent="-201490" algn="l" rtl="0" fontAlgn="base">
        <a:spcBef>
          <a:spcPct val="20000"/>
        </a:spcBef>
        <a:spcAft>
          <a:spcPct val="0"/>
        </a:spcAft>
        <a:buChar char="»"/>
        <a:defRPr sz="1400">
          <a:solidFill>
            <a:schemeClr val="tx1"/>
          </a:solidFill>
          <a:latin typeface="+mn-lt"/>
          <a:ea typeface="+mn-ea"/>
        </a:defRPr>
      </a:lvl7pPr>
      <a:lvl8pPr marL="3022352" indent="-201490" algn="l" rtl="0" fontAlgn="base">
        <a:spcBef>
          <a:spcPct val="20000"/>
        </a:spcBef>
        <a:spcAft>
          <a:spcPct val="0"/>
        </a:spcAft>
        <a:buChar char="»"/>
        <a:defRPr sz="1400">
          <a:solidFill>
            <a:schemeClr val="tx1"/>
          </a:solidFill>
          <a:latin typeface="+mn-lt"/>
          <a:ea typeface="+mn-ea"/>
        </a:defRPr>
      </a:lvl8pPr>
      <a:lvl9pPr marL="3425331" indent="-201490" algn="l" rtl="0" fontAlgn="base">
        <a:spcBef>
          <a:spcPct val="20000"/>
        </a:spcBef>
        <a:spcAft>
          <a:spcPct val="0"/>
        </a:spcAft>
        <a:buChar char="»"/>
        <a:defRPr sz="1400">
          <a:solidFill>
            <a:schemeClr val="tx1"/>
          </a:solidFill>
          <a:latin typeface="+mn-lt"/>
          <a:ea typeface="+mn-ea"/>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3" descr="Permeke bibliotheek Antwepren"/>
          <p:cNvPicPr>
            <a:picLocks noChangeAspect="1" noChangeArrowheads="1"/>
          </p:cNvPicPr>
          <p:nvPr/>
        </p:nvPicPr>
        <p:blipFill>
          <a:blip r:embed="rId13" cstate="print"/>
          <a:srcRect b="8104"/>
          <a:stretch>
            <a:fillRect/>
          </a:stretch>
        </p:blipFill>
        <p:spPr bwMode="auto">
          <a:xfrm>
            <a:off x="0" y="1"/>
            <a:ext cx="9144000" cy="5143500"/>
          </a:xfrm>
          <a:prstGeom prst="rect">
            <a:avLst/>
          </a:prstGeom>
          <a:noFill/>
          <a:ln w="9525">
            <a:noFill/>
            <a:miter lim="800000"/>
            <a:headEnd/>
            <a:tailEnd/>
          </a:ln>
        </p:spPr>
      </p:pic>
      <p:sp>
        <p:nvSpPr>
          <p:cNvPr id="1033" name="Rectangle 9"/>
          <p:cNvSpPr>
            <a:spLocks noChangeArrowheads="1"/>
          </p:cNvSpPr>
          <p:nvPr/>
        </p:nvSpPr>
        <p:spPr bwMode="auto">
          <a:xfrm>
            <a:off x="0" y="4686301"/>
            <a:ext cx="9144000" cy="457200"/>
          </a:xfrm>
          <a:prstGeom prst="rect">
            <a:avLst/>
          </a:prstGeom>
          <a:solidFill>
            <a:schemeClr val="tx1">
              <a:alpha val="85001"/>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1032" name="Rectangle 8"/>
          <p:cNvSpPr>
            <a:spLocks noChangeArrowheads="1"/>
          </p:cNvSpPr>
          <p:nvPr/>
        </p:nvSpPr>
        <p:spPr bwMode="auto">
          <a:xfrm>
            <a:off x="2209800" y="342900"/>
            <a:ext cx="6477000" cy="4057650"/>
          </a:xfrm>
          <a:prstGeom prst="rect">
            <a:avLst/>
          </a:prstGeom>
          <a:solidFill>
            <a:schemeClr val="bg1">
              <a:alpha val="89999"/>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5125" name="Rectangle 2"/>
          <p:cNvSpPr>
            <a:spLocks noGrp="1" noChangeArrowheads="1"/>
          </p:cNvSpPr>
          <p:nvPr>
            <p:ph type="title"/>
          </p:nvPr>
        </p:nvSpPr>
        <p:spPr bwMode="auto">
          <a:xfrm>
            <a:off x="2438401" y="514350"/>
            <a:ext cx="6019800" cy="628650"/>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Titelstijl van model bewerken</a:t>
            </a:r>
          </a:p>
        </p:txBody>
      </p:sp>
      <p:sp>
        <p:nvSpPr>
          <p:cNvPr id="5126" name="Rectangle 3"/>
          <p:cNvSpPr>
            <a:spLocks noGrp="1" noChangeArrowheads="1"/>
          </p:cNvSpPr>
          <p:nvPr>
            <p:ph type="body" idx="1"/>
          </p:nvPr>
        </p:nvSpPr>
        <p:spPr bwMode="auto">
          <a:xfrm>
            <a:off x="2438401" y="1143001"/>
            <a:ext cx="6019800" cy="3028951"/>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pic>
        <p:nvPicPr>
          <p:cNvPr id="5127" name="Picture 17" descr="ZIN Powerpoint"/>
          <p:cNvPicPr>
            <a:picLocks noChangeAspect="1" noChangeArrowheads="1"/>
          </p:cNvPicPr>
          <p:nvPr/>
        </p:nvPicPr>
        <p:blipFill>
          <a:blip r:embed="rId14" cstate="print"/>
          <a:srcRect/>
          <a:stretch>
            <a:fillRect/>
          </a:stretch>
        </p:blipFill>
        <p:spPr bwMode="auto">
          <a:xfrm>
            <a:off x="533400" y="1"/>
            <a:ext cx="1358900" cy="1158479"/>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152400"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eaLnBrk="0" hangingPunct="0">
              <a:defRPr sz="1200">
                <a:solidFill>
                  <a:srgbClr val="4891DC"/>
                </a:solidFill>
                <a:latin typeface="+mn-lt"/>
                <a:ea typeface="+mn-ea"/>
                <a:cs typeface="ＭＳ Ｐゴシック"/>
              </a:defRPr>
            </a:lvl1pPr>
          </a:lstStyle>
          <a:p>
            <a:pPr>
              <a:defRPr/>
            </a:pPr>
            <a:fld id="{A71F21B1-D7E6-41B5-BE68-1ED555E39EC6}" type="datetime1">
              <a:rPr lang="nl-NL"/>
              <a:pPr>
                <a:defRPr/>
              </a:pPr>
              <a:t>8-9-2019</a:t>
            </a:fld>
            <a:endParaRPr lang="nl-NL"/>
          </a:p>
        </p:txBody>
      </p:sp>
      <p:sp>
        <p:nvSpPr>
          <p:cNvPr id="3" name="Rectangle 5"/>
          <p:cNvSpPr>
            <a:spLocks noGrp="1" noChangeArrowheads="1"/>
          </p:cNvSpPr>
          <p:nvPr>
            <p:ph type="ftr" sz="quarter" idx="3"/>
          </p:nvPr>
        </p:nvSpPr>
        <p:spPr bwMode="auto">
          <a:xfrm>
            <a:off x="2124075" y="4686301"/>
            <a:ext cx="48768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ctr">
              <a:defRPr sz="1200" smtClean="0">
                <a:solidFill>
                  <a:schemeClr val="bg1"/>
                </a:solidFill>
                <a:latin typeface="+mn-lt"/>
                <a:ea typeface="+mn-ea"/>
              </a:defRPr>
            </a:lvl1pPr>
          </a:lstStyle>
          <a:p>
            <a:pPr>
              <a:defRPr/>
            </a:pPr>
            <a:endParaRPr lang="nl-NL"/>
          </a:p>
        </p:txBody>
      </p:sp>
      <p:sp>
        <p:nvSpPr>
          <p:cNvPr id="5" name="Rectangle 6"/>
          <p:cNvSpPr>
            <a:spLocks noGrp="1" noChangeArrowheads="1"/>
          </p:cNvSpPr>
          <p:nvPr>
            <p:ph type="sldNum" sz="quarter" idx="4"/>
          </p:nvPr>
        </p:nvSpPr>
        <p:spPr bwMode="auto">
          <a:xfrm>
            <a:off x="7086601"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r" eaLnBrk="0" hangingPunct="0">
              <a:defRPr sz="1200">
                <a:solidFill>
                  <a:srgbClr val="4891DC"/>
                </a:solidFill>
                <a:latin typeface="+mn-lt"/>
                <a:ea typeface="+mn-ea"/>
                <a:cs typeface="ＭＳ Ｐゴシック" pitchFamily="-128" charset="-128"/>
              </a:defRPr>
            </a:lvl1pPr>
          </a:lstStyle>
          <a:p>
            <a:pPr>
              <a:defRPr/>
            </a:pPr>
            <a:fld id="{9D82C515-2022-408F-8CED-4D79D2B11311}"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69" r:id="rId2"/>
    <p:sldLayoutId id="2147483868" r:id="rId3"/>
    <p:sldLayoutId id="2147483867" r:id="rId4"/>
    <p:sldLayoutId id="2147483866" r:id="rId5"/>
    <p:sldLayoutId id="2147483865" r:id="rId6"/>
    <p:sldLayoutId id="2147483864" r:id="rId7"/>
    <p:sldLayoutId id="2147483863" r:id="rId8"/>
    <p:sldLayoutId id="2147483862" r:id="rId9"/>
    <p:sldLayoutId id="2147483861" r:id="rId10"/>
    <p:sldLayoutId id="2147483860" r:id="rId11"/>
  </p:sldLayoutIdLst>
  <p:hf hdr="0"/>
  <p:txStyles>
    <p:titleStyle>
      <a:lvl1pPr algn="l" rtl="0" eaLnBrk="0" fontAlgn="base" hangingPunct="0">
        <a:spcBef>
          <a:spcPct val="0"/>
        </a:spcBef>
        <a:spcAft>
          <a:spcPct val="0"/>
        </a:spcAft>
        <a:defRPr sz="3000">
          <a:solidFill>
            <a:srgbClr val="4891DC"/>
          </a:solidFill>
          <a:latin typeface="+mj-lt"/>
          <a:ea typeface="+mj-ea"/>
          <a:cs typeface="+mj-cs"/>
        </a:defRPr>
      </a:lvl1pPr>
      <a:lvl2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2pPr>
      <a:lvl3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3pPr>
      <a:lvl4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4pPr>
      <a:lvl5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5pPr>
      <a:lvl6pPr marL="402981" algn="l" rtl="0" fontAlgn="base">
        <a:spcBef>
          <a:spcPct val="0"/>
        </a:spcBef>
        <a:spcAft>
          <a:spcPct val="0"/>
        </a:spcAft>
        <a:defRPr sz="3000">
          <a:solidFill>
            <a:srgbClr val="4891DC"/>
          </a:solidFill>
          <a:latin typeface="Arial" pitchFamily="34" charset="0"/>
          <a:ea typeface="ＭＳ Ｐゴシック" pitchFamily="34" charset="-128"/>
        </a:defRPr>
      </a:lvl6pPr>
      <a:lvl7pPr marL="805961" algn="l" rtl="0" fontAlgn="base">
        <a:spcBef>
          <a:spcPct val="0"/>
        </a:spcBef>
        <a:spcAft>
          <a:spcPct val="0"/>
        </a:spcAft>
        <a:defRPr sz="3000">
          <a:solidFill>
            <a:srgbClr val="4891DC"/>
          </a:solidFill>
          <a:latin typeface="Arial" pitchFamily="34" charset="0"/>
          <a:ea typeface="ＭＳ Ｐゴシック" pitchFamily="34" charset="-128"/>
        </a:defRPr>
      </a:lvl7pPr>
      <a:lvl8pPr marL="1208941" algn="l" rtl="0" fontAlgn="base">
        <a:spcBef>
          <a:spcPct val="0"/>
        </a:spcBef>
        <a:spcAft>
          <a:spcPct val="0"/>
        </a:spcAft>
        <a:defRPr sz="3000">
          <a:solidFill>
            <a:srgbClr val="4891DC"/>
          </a:solidFill>
          <a:latin typeface="Arial" pitchFamily="34" charset="0"/>
          <a:ea typeface="ＭＳ Ｐゴシック" pitchFamily="34" charset="-128"/>
        </a:defRPr>
      </a:lvl8pPr>
      <a:lvl9pPr marL="1611921" algn="l" rtl="0" fontAlgn="base">
        <a:spcBef>
          <a:spcPct val="0"/>
        </a:spcBef>
        <a:spcAft>
          <a:spcPct val="0"/>
        </a:spcAft>
        <a:defRPr sz="3000">
          <a:solidFill>
            <a:srgbClr val="4891DC"/>
          </a:solidFill>
          <a:latin typeface="Arial" pitchFamily="34" charset="0"/>
          <a:ea typeface="ＭＳ Ｐゴシック" pitchFamily="34" charset="-128"/>
        </a:defRPr>
      </a:lvl9pPr>
    </p:titleStyle>
    <p:bodyStyle>
      <a:lvl1pPr marL="302235" indent="-302235" algn="l" rtl="0" eaLnBrk="0" fontAlgn="base" hangingPunct="0">
        <a:spcBef>
          <a:spcPct val="20000"/>
        </a:spcBef>
        <a:spcAft>
          <a:spcPct val="0"/>
        </a:spcAft>
        <a:buChar char="•"/>
        <a:defRPr sz="2500">
          <a:solidFill>
            <a:schemeClr val="tx1"/>
          </a:solidFill>
          <a:latin typeface="+mn-lt"/>
          <a:ea typeface="+mn-ea"/>
          <a:cs typeface="+mn-cs"/>
        </a:defRPr>
      </a:lvl1pPr>
      <a:lvl2pPr marL="654843" indent="-251863" algn="l" rtl="0" eaLnBrk="0" fontAlgn="base" hangingPunct="0">
        <a:spcBef>
          <a:spcPct val="20000"/>
        </a:spcBef>
        <a:spcAft>
          <a:spcPct val="0"/>
        </a:spcAft>
        <a:buChar char="–"/>
        <a:defRPr sz="2100">
          <a:solidFill>
            <a:schemeClr val="tx1"/>
          </a:solidFill>
          <a:latin typeface="+mn-lt"/>
          <a:ea typeface="+mn-ea"/>
        </a:defRPr>
      </a:lvl2pPr>
      <a:lvl3pPr marL="1007451" indent="-201490" algn="l" rtl="0" eaLnBrk="0" fontAlgn="base" hangingPunct="0">
        <a:spcBef>
          <a:spcPct val="20000"/>
        </a:spcBef>
        <a:spcAft>
          <a:spcPct val="0"/>
        </a:spcAft>
        <a:buChar char="•"/>
        <a:defRPr sz="1800">
          <a:solidFill>
            <a:schemeClr val="tx1"/>
          </a:solidFill>
          <a:latin typeface="+mn-lt"/>
          <a:ea typeface="+mn-ea"/>
        </a:defRPr>
      </a:lvl3pPr>
      <a:lvl4pPr marL="1410431" indent="-201490" algn="l" rtl="0" eaLnBrk="0" fontAlgn="base" hangingPunct="0">
        <a:spcBef>
          <a:spcPct val="20000"/>
        </a:spcBef>
        <a:spcAft>
          <a:spcPct val="0"/>
        </a:spcAft>
        <a:buChar char="–"/>
        <a:defRPr>
          <a:solidFill>
            <a:schemeClr val="tx1"/>
          </a:solidFill>
          <a:latin typeface="+mn-lt"/>
          <a:ea typeface="+mn-ea"/>
        </a:defRPr>
      </a:lvl4pPr>
      <a:lvl5pPr marL="1813411" indent="-201490" algn="l" rtl="0" eaLnBrk="0" fontAlgn="base" hangingPunct="0">
        <a:spcBef>
          <a:spcPct val="20000"/>
        </a:spcBef>
        <a:spcAft>
          <a:spcPct val="0"/>
        </a:spcAft>
        <a:buChar char="»"/>
        <a:defRPr sz="1400">
          <a:solidFill>
            <a:schemeClr val="tx1"/>
          </a:solidFill>
          <a:latin typeface="+mn-lt"/>
          <a:ea typeface="+mn-ea"/>
        </a:defRPr>
      </a:lvl5pPr>
      <a:lvl6pPr marL="2216392" indent="-201490" algn="l" rtl="0" fontAlgn="base">
        <a:spcBef>
          <a:spcPct val="20000"/>
        </a:spcBef>
        <a:spcAft>
          <a:spcPct val="0"/>
        </a:spcAft>
        <a:buChar char="»"/>
        <a:defRPr sz="1400">
          <a:solidFill>
            <a:schemeClr val="tx1"/>
          </a:solidFill>
          <a:latin typeface="+mn-lt"/>
          <a:ea typeface="+mn-ea"/>
        </a:defRPr>
      </a:lvl6pPr>
      <a:lvl7pPr marL="2619372" indent="-201490" algn="l" rtl="0" fontAlgn="base">
        <a:spcBef>
          <a:spcPct val="20000"/>
        </a:spcBef>
        <a:spcAft>
          <a:spcPct val="0"/>
        </a:spcAft>
        <a:buChar char="»"/>
        <a:defRPr sz="1400">
          <a:solidFill>
            <a:schemeClr val="tx1"/>
          </a:solidFill>
          <a:latin typeface="+mn-lt"/>
          <a:ea typeface="+mn-ea"/>
        </a:defRPr>
      </a:lvl7pPr>
      <a:lvl8pPr marL="3022352" indent="-201490" algn="l" rtl="0" fontAlgn="base">
        <a:spcBef>
          <a:spcPct val="20000"/>
        </a:spcBef>
        <a:spcAft>
          <a:spcPct val="0"/>
        </a:spcAft>
        <a:buChar char="»"/>
        <a:defRPr sz="1400">
          <a:solidFill>
            <a:schemeClr val="tx1"/>
          </a:solidFill>
          <a:latin typeface="+mn-lt"/>
          <a:ea typeface="+mn-ea"/>
        </a:defRPr>
      </a:lvl8pPr>
      <a:lvl9pPr marL="3425331" indent="-201490" algn="l" rtl="0" fontAlgn="base">
        <a:spcBef>
          <a:spcPct val="20000"/>
        </a:spcBef>
        <a:spcAft>
          <a:spcPct val="0"/>
        </a:spcAft>
        <a:buChar char="»"/>
        <a:defRPr sz="1400">
          <a:solidFill>
            <a:schemeClr val="tx1"/>
          </a:solidFill>
          <a:latin typeface="+mn-lt"/>
          <a:ea typeface="+mn-ea"/>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4" descr="Hellebecq Totalfina"/>
          <p:cNvPicPr>
            <a:picLocks noChangeAspect="1" noChangeArrowheads="1"/>
          </p:cNvPicPr>
          <p:nvPr/>
        </p:nvPicPr>
        <p:blipFill>
          <a:blip r:embed="rId13" cstate="print"/>
          <a:srcRect l="6281"/>
          <a:stretch>
            <a:fillRect/>
          </a:stretch>
        </p:blipFill>
        <p:spPr bwMode="auto">
          <a:xfrm>
            <a:off x="0" y="1"/>
            <a:ext cx="9144000" cy="5143500"/>
          </a:xfrm>
          <a:prstGeom prst="rect">
            <a:avLst/>
          </a:prstGeom>
          <a:noFill/>
          <a:ln w="9525">
            <a:noFill/>
            <a:miter lim="800000"/>
            <a:headEnd/>
            <a:tailEnd/>
          </a:ln>
        </p:spPr>
      </p:pic>
      <p:sp>
        <p:nvSpPr>
          <p:cNvPr id="1033" name="Rectangle 9"/>
          <p:cNvSpPr>
            <a:spLocks noChangeArrowheads="1"/>
          </p:cNvSpPr>
          <p:nvPr/>
        </p:nvSpPr>
        <p:spPr bwMode="auto">
          <a:xfrm>
            <a:off x="0" y="4686301"/>
            <a:ext cx="9144000" cy="457200"/>
          </a:xfrm>
          <a:prstGeom prst="rect">
            <a:avLst/>
          </a:prstGeom>
          <a:solidFill>
            <a:schemeClr val="tx1">
              <a:alpha val="85001"/>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1032" name="Rectangle 8"/>
          <p:cNvSpPr>
            <a:spLocks noChangeArrowheads="1"/>
          </p:cNvSpPr>
          <p:nvPr/>
        </p:nvSpPr>
        <p:spPr bwMode="auto">
          <a:xfrm>
            <a:off x="2209800" y="342900"/>
            <a:ext cx="6477000" cy="4057650"/>
          </a:xfrm>
          <a:prstGeom prst="rect">
            <a:avLst/>
          </a:prstGeom>
          <a:solidFill>
            <a:schemeClr val="bg1">
              <a:alpha val="89999"/>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6149" name="Rectangle 2"/>
          <p:cNvSpPr>
            <a:spLocks noGrp="1" noChangeArrowheads="1"/>
          </p:cNvSpPr>
          <p:nvPr>
            <p:ph type="title"/>
          </p:nvPr>
        </p:nvSpPr>
        <p:spPr bwMode="auto">
          <a:xfrm>
            <a:off x="2438401" y="514350"/>
            <a:ext cx="6019800" cy="628650"/>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Titelstijl van model bewerken</a:t>
            </a:r>
          </a:p>
        </p:txBody>
      </p:sp>
      <p:sp>
        <p:nvSpPr>
          <p:cNvPr id="6150" name="Rectangle 3"/>
          <p:cNvSpPr>
            <a:spLocks noGrp="1" noChangeArrowheads="1"/>
          </p:cNvSpPr>
          <p:nvPr>
            <p:ph type="body" idx="1"/>
          </p:nvPr>
        </p:nvSpPr>
        <p:spPr bwMode="auto">
          <a:xfrm>
            <a:off x="2438401" y="1143001"/>
            <a:ext cx="6019800" cy="3028951"/>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pic>
        <p:nvPicPr>
          <p:cNvPr id="6151" name="Picture 17" descr="ZIN Powerpoint"/>
          <p:cNvPicPr>
            <a:picLocks noChangeAspect="1" noChangeArrowheads="1"/>
          </p:cNvPicPr>
          <p:nvPr/>
        </p:nvPicPr>
        <p:blipFill>
          <a:blip r:embed="rId14" cstate="print"/>
          <a:srcRect/>
          <a:stretch>
            <a:fillRect/>
          </a:stretch>
        </p:blipFill>
        <p:spPr bwMode="auto">
          <a:xfrm>
            <a:off x="533400" y="1"/>
            <a:ext cx="1358900" cy="1158479"/>
          </a:xfrm>
          <a:prstGeom prst="rect">
            <a:avLst/>
          </a:prstGeom>
          <a:noFill/>
          <a:ln w="9525">
            <a:noFill/>
            <a:miter lim="800000"/>
            <a:headEnd/>
            <a:tailEnd/>
          </a:ln>
        </p:spPr>
      </p:pic>
      <p:sp>
        <p:nvSpPr>
          <p:cNvPr id="1028" name="Rectangle 4"/>
          <p:cNvSpPr>
            <a:spLocks noGrp="1" noChangeArrowheads="1"/>
          </p:cNvSpPr>
          <p:nvPr>
            <p:ph type="dt" sz="half" idx="2"/>
          </p:nvPr>
        </p:nvSpPr>
        <p:spPr bwMode="auto">
          <a:xfrm>
            <a:off x="152400"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eaLnBrk="0" hangingPunct="0">
              <a:defRPr sz="1200">
                <a:solidFill>
                  <a:srgbClr val="4891DC"/>
                </a:solidFill>
                <a:latin typeface="+mn-lt"/>
                <a:ea typeface="+mn-ea"/>
                <a:cs typeface="ＭＳ Ｐゴシック"/>
              </a:defRPr>
            </a:lvl1pPr>
          </a:lstStyle>
          <a:p>
            <a:pPr>
              <a:defRPr/>
            </a:pPr>
            <a:fld id="{034D0E32-244D-44C9-80ED-A3C5D389B3BD}" type="datetime1">
              <a:rPr lang="nl-NL"/>
              <a:pPr>
                <a:defRPr/>
              </a:pPr>
              <a:t>8-9-2019</a:t>
            </a:fld>
            <a:endParaRPr lang="nl-NL"/>
          </a:p>
        </p:txBody>
      </p:sp>
      <p:sp>
        <p:nvSpPr>
          <p:cNvPr id="3" name="Rectangle 5"/>
          <p:cNvSpPr>
            <a:spLocks noGrp="1" noChangeArrowheads="1"/>
          </p:cNvSpPr>
          <p:nvPr>
            <p:ph type="ftr" sz="quarter" idx="3"/>
          </p:nvPr>
        </p:nvSpPr>
        <p:spPr bwMode="auto">
          <a:xfrm>
            <a:off x="2124075" y="4686301"/>
            <a:ext cx="48768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ctr">
              <a:defRPr sz="1200" smtClean="0">
                <a:solidFill>
                  <a:schemeClr val="bg1"/>
                </a:solidFill>
                <a:latin typeface="+mn-lt"/>
                <a:ea typeface="+mn-ea"/>
              </a:defRPr>
            </a:lvl1pPr>
          </a:lstStyle>
          <a:p>
            <a:pPr>
              <a:defRPr/>
            </a:pPr>
            <a:endParaRPr lang="nl-NL"/>
          </a:p>
        </p:txBody>
      </p:sp>
      <p:sp>
        <p:nvSpPr>
          <p:cNvPr id="5" name="Rectangle 6"/>
          <p:cNvSpPr>
            <a:spLocks noGrp="1" noChangeArrowheads="1"/>
          </p:cNvSpPr>
          <p:nvPr>
            <p:ph type="sldNum" sz="quarter" idx="4"/>
          </p:nvPr>
        </p:nvSpPr>
        <p:spPr bwMode="auto">
          <a:xfrm>
            <a:off x="7086601"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r" eaLnBrk="0" hangingPunct="0">
              <a:defRPr sz="1200">
                <a:solidFill>
                  <a:srgbClr val="4891DC"/>
                </a:solidFill>
                <a:latin typeface="+mn-lt"/>
                <a:ea typeface="+mn-ea"/>
                <a:cs typeface="ＭＳ Ｐゴシック" pitchFamily="-128" charset="-128"/>
              </a:defRPr>
            </a:lvl1pPr>
          </a:lstStyle>
          <a:p>
            <a:pPr>
              <a:defRPr/>
            </a:pPr>
            <a:fld id="{3E9EDF22-B8C3-4A84-82B5-1F92A125C46B}"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0" r:id="rId2"/>
    <p:sldLayoutId id="2147483879" r:id="rId3"/>
    <p:sldLayoutId id="2147483878" r:id="rId4"/>
    <p:sldLayoutId id="2147483877" r:id="rId5"/>
    <p:sldLayoutId id="2147483876" r:id="rId6"/>
    <p:sldLayoutId id="2147483875" r:id="rId7"/>
    <p:sldLayoutId id="2147483874" r:id="rId8"/>
    <p:sldLayoutId id="2147483873" r:id="rId9"/>
    <p:sldLayoutId id="2147483872" r:id="rId10"/>
    <p:sldLayoutId id="2147483871" r:id="rId11"/>
  </p:sldLayoutIdLst>
  <p:hf hdr="0"/>
  <p:txStyles>
    <p:titleStyle>
      <a:lvl1pPr algn="l" rtl="0" eaLnBrk="0" fontAlgn="base" hangingPunct="0">
        <a:spcBef>
          <a:spcPct val="0"/>
        </a:spcBef>
        <a:spcAft>
          <a:spcPct val="0"/>
        </a:spcAft>
        <a:defRPr sz="3000">
          <a:solidFill>
            <a:srgbClr val="4891DC"/>
          </a:solidFill>
          <a:latin typeface="+mj-lt"/>
          <a:ea typeface="+mj-ea"/>
          <a:cs typeface="+mj-cs"/>
        </a:defRPr>
      </a:lvl1pPr>
      <a:lvl2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2pPr>
      <a:lvl3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3pPr>
      <a:lvl4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4pPr>
      <a:lvl5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5pPr>
      <a:lvl6pPr marL="402981" algn="l" rtl="0" eaLnBrk="0" fontAlgn="base" hangingPunct="0">
        <a:spcBef>
          <a:spcPct val="0"/>
        </a:spcBef>
        <a:spcAft>
          <a:spcPct val="0"/>
        </a:spcAft>
        <a:defRPr sz="3000">
          <a:solidFill>
            <a:srgbClr val="4891DC"/>
          </a:solidFill>
          <a:latin typeface="Arial" pitchFamily="34" charset="0"/>
          <a:ea typeface="ＭＳ Ｐゴシック" pitchFamily="34" charset="-128"/>
        </a:defRPr>
      </a:lvl6pPr>
      <a:lvl7pPr marL="805961" algn="l" rtl="0" eaLnBrk="0" fontAlgn="base" hangingPunct="0">
        <a:spcBef>
          <a:spcPct val="0"/>
        </a:spcBef>
        <a:spcAft>
          <a:spcPct val="0"/>
        </a:spcAft>
        <a:defRPr sz="3000">
          <a:solidFill>
            <a:srgbClr val="4891DC"/>
          </a:solidFill>
          <a:latin typeface="Arial" pitchFamily="34" charset="0"/>
          <a:ea typeface="ＭＳ Ｐゴシック" pitchFamily="34" charset="-128"/>
        </a:defRPr>
      </a:lvl7pPr>
      <a:lvl8pPr marL="1208941" algn="l" rtl="0" eaLnBrk="0" fontAlgn="base" hangingPunct="0">
        <a:spcBef>
          <a:spcPct val="0"/>
        </a:spcBef>
        <a:spcAft>
          <a:spcPct val="0"/>
        </a:spcAft>
        <a:defRPr sz="3000">
          <a:solidFill>
            <a:srgbClr val="4891DC"/>
          </a:solidFill>
          <a:latin typeface="Arial" pitchFamily="34" charset="0"/>
          <a:ea typeface="ＭＳ Ｐゴシック" pitchFamily="34" charset="-128"/>
        </a:defRPr>
      </a:lvl8pPr>
      <a:lvl9pPr marL="1611921" algn="l" rtl="0" eaLnBrk="0" fontAlgn="base" hangingPunct="0">
        <a:spcBef>
          <a:spcPct val="0"/>
        </a:spcBef>
        <a:spcAft>
          <a:spcPct val="0"/>
        </a:spcAft>
        <a:defRPr sz="3000">
          <a:solidFill>
            <a:srgbClr val="4891DC"/>
          </a:solidFill>
          <a:latin typeface="Arial" pitchFamily="34" charset="0"/>
          <a:ea typeface="ＭＳ Ｐゴシック" pitchFamily="34" charset="-128"/>
        </a:defRPr>
      </a:lvl9pPr>
    </p:titleStyle>
    <p:bodyStyle>
      <a:lvl1pPr marL="302235" indent="-302235" algn="l" rtl="0" eaLnBrk="0" fontAlgn="base" hangingPunct="0">
        <a:spcBef>
          <a:spcPct val="20000"/>
        </a:spcBef>
        <a:spcAft>
          <a:spcPct val="0"/>
        </a:spcAft>
        <a:buChar char="•"/>
        <a:defRPr sz="2500">
          <a:solidFill>
            <a:schemeClr val="tx1"/>
          </a:solidFill>
          <a:latin typeface="+mn-lt"/>
          <a:ea typeface="+mn-ea"/>
          <a:cs typeface="+mn-cs"/>
        </a:defRPr>
      </a:lvl1pPr>
      <a:lvl2pPr marL="654843" indent="-251863" algn="l" rtl="0" eaLnBrk="0" fontAlgn="base" hangingPunct="0">
        <a:spcBef>
          <a:spcPct val="20000"/>
        </a:spcBef>
        <a:spcAft>
          <a:spcPct val="0"/>
        </a:spcAft>
        <a:buChar char="–"/>
        <a:defRPr sz="2100">
          <a:solidFill>
            <a:schemeClr val="tx1"/>
          </a:solidFill>
          <a:latin typeface="+mn-lt"/>
          <a:ea typeface="+mn-ea"/>
        </a:defRPr>
      </a:lvl2pPr>
      <a:lvl3pPr marL="1007451" indent="-201490" algn="l" rtl="0" eaLnBrk="0" fontAlgn="base" hangingPunct="0">
        <a:spcBef>
          <a:spcPct val="20000"/>
        </a:spcBef>
        <a:spcAft>
          <a:spcPct val="0"/>
        </a:spcAft>
        <a:buChar char="•"/>
        <a:defRPr sz="1800">
          <a:solidFill>
            <a:schemeClr val="tx1"/>
          </a:solidFill>
          <a:latin typeface="+mn-lt"/>
          <a:ea typeface="+mn-ea"/>
        </a:defRPr>
      </a:lvl3pPr>
      <a:lvl4pPr marL="1410431" indent="-201490" algn="l" rtl="0" eaLnBrk="0" fontAlgn="base" hangingPunct="0">
        <a:spcBef>
          <a:spcPct val="20000"/>
        </a:spcBef>
        <a:spcAft>
          <a:spcPct val="0"/>
        </a:spcAft>
        <a:buChar char="–"/>
        <a:defRPr>
          <a:solidFill>
            <a:schemeClr val="tx1"/>
          </a:solidFill>
          <a:latin typeface="+mn-lt"/>
          <a:ea typeface="+mn-ea"/>
        </a:defRPr>
      </a:lvl4pPr>
      <a:lvl5pPr marL="1813411" indent="-201490" algn="l" rtl="0" eaLnBrk="0" fontAlgn="base" hangingPunct="0">
        <a:spcBef>
          <a:spcPct val="20000"/>
        </a:spcBef>
        <a:spcAft>
          <a:spcPct val="0"/>
        </a:spcAft>
        <a:buChar char="»"/>
        <a:defRPr sz="1400">
          <a:solidFill>
            <a:schemeClr val="tx1"/>
          </a:solidFill>
          <a:latin typeface="+mn-lt"/>
          <a:ea typeface="+mn-ea"/>
        </a:defRPr>
      </a:lvl5pPr>
      <a:lvl6pPr marL="2216392" indent="-201490" algn="l" rtl="0" eaLnBrk="0" fontAlgn="base" hangingPunct="0">
        <a:spcBef>
          <a:spcPct val="20000"/>
        </a:spcBef>
        <a:spcAft>
          <a:spcPct val="0"/>
        </a:spcAft>
        <a:buChar char="»"/>
        <a:defRPr sz="1400">
          <a:solidFill>
            <a:schemeClr val="tx1"/>
          </a:solidFill>
          <a:latin typeface="+mn-lt"/>
          <a:ea typeface="+mn-ea"/>
        </a:defRPr>
      </a:lvl6pPr>
      <a:lvl7pPr marL="2619372" indent="-201490" algn="l" rtl="0" eaLnBrk="0" fontAlgn="base" hangingPunct="0">
        <a:spcBef>
          <a:spcPct val="20000"/>
        </a:spcBef>
        <a:spcAft>
          <a:spcPct val="0"/>
        </a:spcAft>
        <a:buChar char="»"/>
        <a:defRPr sz="1400">
          <a:solidFill>
            <a:schemeClr val="tx1"/>
          </a:solidFill>
          <a:latin typeface="+mn-lt"/>
          <a:ea typeface="+mn-ea"/>
        </a:defRPr>
      </a:lvl7pPr>
      <a:lvl8pPr marL="3022352" indent="-201490" algn="l" rtl="0" eaLnBrk="0" fontAlgn="base" hangingPunct="0">
        <a:spcBef>
          <a:spcPct val="20000"/>
        </a:spcBef>
        <a:spcAft>
          <a:spcPct val="0"/>
        </a:spcAft>
        <a:buChar char="»"/>
        <a:defRPr sz="1400">
          <a:solidFill>
            <a:schemeClr val="tx1"/>
          </a:solidFill>
          <a:latin typeface="+mn-lt"/>
          <a:ea typeface="+mn-ea"/>
        </a:defRPr>
      </a:lvl8pPr>
      <a:lvl9pPr marL="3425331" indent="-201490" algn="l" rtl="0" eaLnBrk="0" fontAlgn="base" hangingPunct="0">
        <a:spcBef>
          <a:spcPct val="20000"/>
        </a:spcBef>
        <a:spcAft>
          <a:spcPct val="0"/>
        </a:spcAft>
        <a:buChar char="»"/>
        <a:defRPr sz="1400">
          <a:solidFill>
            <a:schemeClr val="tx1"/>
          </a:solidFill>
          <a:latin typeface="+mn-lt"/>
          <a:ea typeface="+mn-ea"/>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4686301"/>
            <a:ext cx="9144000" cy="457200"/>
          </a:xfrm>
          <a:prstGeom prst="rect">
            <a:avLst/>
          </a:prstGeom>
          <a:solidFill>
            <a:schemeClr val="tx1">
              <a:alpha val="85001"/>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1032" name="Rectangle 8"/>
          <p:cNvSpPr>
            <a:spLocks noChangeArrowheads="1"/>
          </p:cNvSpPr>
          <p:nvPr/>
        </p:nvSpPr>
        <p:spPr bwMode="auto">
          <a:xfrm>
            <a:off x="2209800" y="342900"/>
            <a:ext cx="6477000" cy="4057650"/>
          </a:xfrm>
          <a:prstGeom prst="rect">
            <a:avLst/>
          </a:prstGeom>
          <a:solidFill>
            <a:schemeClr val="bg1">
              <a:alpha val="89999"/>
            </a:schemeClr>
          </a:solidFill>
          <a:ln w="9525">
            <a:noFill/>
            <a:miter lim="800000"/>
            <a:headEnd/>
            <a:tailEnd/>
          </a:ln>
        </p:spPr>
        <p:txBody>
          <a:bodyPr wrap="none" lIns="80596" tIns="40298" rIns="80596" bIns="40298" anchor="ctr"/>
          <a:lstStyle/>
          <a:p>
            <a:pPr>
              <a:defRPr/>
            </a:pPr>
            <a:endParaRPr lang="en-US">
              <a:latin typeface="Arial" pitchFamily="-128" charset="0"/>
              <a:cs typeface="ＭＳ Ｐゴシック" pitchFamily="-128" charset="-128"/>
            </a:endParaRPr>
          </a:p>
        </p:txBody>
      </p:sp>
      <p:sp>
        <p:nvSpPr>
          <p:cNvPr id="7172" name="Rectangle 2"/>
          <p:cNvSpPr>
            <a:spLocks noGrp="1" noChangeArrowheads="1"/>
          </p:cNvSpPr>
          <p:nvPr>
            <p:ph type="title"/>
          </p:nvPr>
        </p:nvSpPr>
        <p:spPr bwMode="auto">
          <a:xfrm>
            <a:off x="2438401" y="514350"/>
            <a:ext cx="6019800" cy="628650"/>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Titelstijl van model bewerken</a:t>
            </a:r>
          </a:p>
        </p:txBody>
      </p:sp>
      <p:sp>
        <p:nvSpPr>
          <p:cNvPr id="7173" name="Rectangle 3"/>
          <p:cNvSpPr>
            <a:spLocks noGrp="1" noChangeArrowheads="1"/>
          </p:cNvSpPr>
          <p:nvPr>
            <p:ph type="body" idx="1"/>
          </p:nvPr>
        </p:nvSpPr>
        <p:spPr bwMode="auto">
          <a:xfrm>
            <a:off x="2438401" y="1143001"/>
            <a:ext cx="6019800" cy="3028951"/>
          </a:xfrm>
          <a:prstGeom prst="rect">
            <a:avLst/>
          </a:prstGeom>
          <a:noFill/>
          <a:ln w="9525">
            <a:noFill/>
            <a:miter lim="800000"/>
            <a:headEnd/>
            <a:tailEnd/>
          </a:ln>
        </p:spPr>
        <p:txBody>
          <a:bodyPr vert="horz" wrap="square" lIns="80596" tIns="40298" rIns="80596" bIns="40298"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p>
        </p:txBody>
      </p:sp>
      <p:sp>
        <p:nvSpPr>
          <p:cNvPr id="4" name="Rectangle 6"/>
          <p:cNvSpPr>
            <a:spLocks noGrp="1" noChangeArrowheads="1"/>
          </p:cNvSpPr>
          <p:nvPr>
            <p:ph type="sldNum" sz="quarter" idx="4"/>
          </p:nvPr>
        </p:nvSpPr>
        <p:spPr bwMode="auto">
          <a:xfrm>
            <a:off x="7086601"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r" eaLnBrk="0" hangingPunct="0">
              <a:defRPr sz="1200">
                <a:solidFill>
                  <a:srgbClr val="4891DC"/>
                </a:solidFill>
                <a:latin typeface="+mn-lt"/>
                <a:ea typeface="+mn-ea"/>
                <a:cs typeface="ＭＳ Ｐゴシック" pitchFamily="-128" charset="-128"/>
              </a:defRPr>
            </a:lvl1pPr>
          </a:lstStyle>
          <a:p>
            <a:pPr>
              <a:defRPr/>
            </a:pPr>
            <a:fld id="{5EA9DAC8-55CB-4871-B6C7-B3750122C4D6}" type="slidenum">
              <a:rPr lang="en-US"/>
              <a:pPr>
                <a:defRPr/>
              </a:pPr>
              <a:t>‹nr.›</a:t>
            </a:fld>
            <a:endParaRPr lang="en-US"/>
          </a:p>
        </p:txBody>
      </p:sp>
      <p:sp>
        <p:nvSpPr>
          <p:cNvPr id="1028" name="Rectangle 4"/>
          <p:cNvSpPr>
            <a:spLocks noGrp="1" noChangeArrowheads="1"/>
          </p:cNvSpPr>
          <p:nvPr>
            <p:ph type="dt" sz="half" idx="2"/>
          </p:nvPr>
        </p:nvSpPr>
        <p:spPr bwMode="auto">
          <a:xfrm>
            <a:off x="152400" y="4686301"/>
            <a:ext cx="19050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eaLnBrk="0" hangingPunct="0">
              <a:defRPr sz="1200">
                <a:solidFill>
                  <a:srgbClr val="4891DC"/>
                </a:solidFill>
                <a:latin typeface="+mn-lt"/>
                <a:ea typeface="+mn-ea"/>
                <a:cs typeface="ＭＳ Ｐゴシック"/>
              </a:defRPr>
            </a:lvl1pPr>
          </a:lstStyle>
          <a:p>
            <a:pPr>
              <a:defRPr/>
            </a:pPr>
            <a:fld id="{342DDF9C-F6BF-467A-AE45-BB29F88DB4C1}" type="datetime1">
              <a:rPr lang="nl-NL"/>
              <a:pPr>
                <a:defRPr/>
              </a:pPr>
              <a:t>8-9-2019</a:t>
            </a:fld>
            <a:endParaRPr lang="nl-NL"/>
          </a:p>
        </p:txBody>
      </p:sp>
      <p:sp>
        <p:nvSpPr>
          <p:cNvPr id="3" name="Rectangle 5"/>
          <p:cNvSpPr>
            <a:spLocks noGrp="1" noChangeArrowheads="1"/>
          </p:cNvSpPr>
          <p:nvPr>
            <p:ph type="ftr" sz="quarter" idx="3"/>
          </p:nvPr>
        </p:nvSpPr>
        <p:spPr bwMode="auto">
          <a:xfrm>
            <a:off x="2124075" y="4686301"/>
            <a:ext cx="4876800" cy="457200"/>
          </a:xfrm>
          <a:prstGeom prst="rect">
            <a:avLst/>
          </a:prstGeom>
          <a:noFill/>
          <a:ln w="9525">
            <a:noFill/>
            <a:miter lim="800000"/>
            <a:headEnd/>
            <a:tailEnd/>
          </a:ln>
        </p:spPr>
        <p:txBody>
          <a:bodyPr vert="horz" wrap="square" lIns="80596" tIns="40298" rIns="80596" bIns="40298" numCol="1" anchor="ctr" anchorCtr="0" compatLnSpc="1">
            <a:prstTxWarp prst="textNoShape">
              <a:avLst/>
            </a:prstTxWarp>
          </a:bodyPr>
          <a:lstStyle>
            <a:lvl1pPr algn="ctr">
              <a:defRPr sz="1200" smtClean="0">
                <a:solidFill>
                  <a:schemeClr val="bg1"/>
                </a:solidFill>
                <a:latin typeface="+mn-lt"/>
                <a:ea typeface="+mn-ea"/>
              </a:defRPr>
            </a:lvl1pPr>
          </a:lstStyle>
          <a:p>
            <a:pPr>
              <a:defRPr/>
            </a:pPr>
            <a:endParaRPr lang="nl-NL"/>
          </a:p>
        </p:txBody>
      </p:sp>
      <p:pic>
        <p:nvPicPr>
          <p:cNvPr id="2050" name="Picture 2" descr="D:\Documents\BE.ST Dropbox\bruno dursin\Zinkinfo\Zeker Zink\Zeker Zink Logo\Zeker Zink Logo\ZIB campagnelogo_ZekerZink.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12877" y="246551"/>
            <a:ext cx="958842" cy="144096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92" r:id="rId1"/>
    <p:sldLayoutId id="2147483891" r:id="rId2"/>
    <p:sldLayoutId id="2147483890" r:id="rId3"/>
    <p:sldLayoutId id="2147483889" r:id="rId4"/>
    <p:sldLayoutId id="2147483888" r:id="rId5"/>
    <p:sldLayoutId id="2147483887" r:id="rId6"/>
    <p:sldLayoutId id="2147483886" r:id="rId7"/>
    <p:sldLayoutId id="2147483885" r:id="rId8"/>
    <p:sldLayoutId id="2147483884" r:id="rId9"/>
    <p:sldLayoutId id="2147483883" r:id="rId10"/>
    <p:sldLayoutId id="2147483882" r:id="rId11"/>
  </p:sldLayoutIdLst>
  <p:hf hdr="0"/>
  <p:txStyles>
    <p:titleStyle>
      <a:lvl1pPr algn="l" rtl="0" eaLnBrk="0" fontAlgn="base" hangingPunct="0">
        <a:spcBef>
          <a:spcPct val="0"/>
        </a:spcBef>
        <a:spcAft>
          <a:spcPct val="0"/>
        </a:spcAft>
        <a:defRPr sz="3000">
          <a:solidFill>
            <a:srgbClr val="4891DC"/>
          </a:solidFill>
          <a:latin typeface="+mj-lt"/>
          <a:ea typeface="+mj-ea"/>
          <a:cs typeface="+mj-cs"/>
        </a:defRPr>
      </a:lvl1pPr>
      <a:lvl2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2pPr>
      <a:lvl3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3pPr>
      <a:lvl4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4pPr>
      <a:lvl5pPr algn="l" rtl="0" eaLnBrk="0" fontAlgn="base" hangingPunct="0">
        <a:spcBef>
          <a:spcPct val="0"/>
        </a:spcBef>
        <a:spcAft>
          <a:spcPct val="0"/>
        </a:spcAft>
        <a:defRPr sz="3000">
          <a:solidFill>
            <a:srgbClr val="4891DC"/>
          </a:solidFill>
          <a:latin typeface="Arial" pitchFamily="34" charset="0"/>
          <a:ea typeface="ＭＳ Ｐゴシック" pitchFamily="34" charset="-128"/>
        </a:defRPr>
      </a:lvl5pPr>
      <a:lvl6pPr marL="402981" algn="l" rtl="0" fontAlgn="base">
        <a:spcBef>
          <a:spcPct val="0"/>
        </a:spcBef>
        <a:spcAft>
          <a:spcPct val="0"/>
        </a:spcAft>
        <a:defRPr sz="3000">
          <a:solidFill>
            <a:srgbClr val="4891DC"/>
          </a:solidFill>
          <a:latin typeface="Arial" pitchFamily="34" charset="0"/>
          <a:ea typeface="ＭＳ Ｐゴシック" pitchFamily="34" charset="-128"/>
        </a:defRPr>
      </a:lvl6pPr>
      <a:lvl7pPr marL="805961" algn="l" rtl="0" fontAlgn="base">
        <a:spcBef>
          <a:spcPct val="0"/>
        </a:spcBef>
        <a:spcAft>
          <a:spcPct val="0"/>
        </a:spcAft>
        <a:defRPr sz="3000">
          <a:solidFill>
            <a:srgbClr val="4891DC"/>
          </a:solidFill>
          <a:latin typeface="Arial" pitchFamily="34" charset="0"/>
          <a:ea typeface="ＭＳ Ｐゴシック" pitchFamily="34" charset="-128"/>
        </a:defRPr>
      </a:lvl7pPr>
      <a:lvl8pPr marL="1208941" algn="l" rtl="0" fontAlgn="base">
        <a:spcBef>
          <a:spcPct val="0"/>
        </a:spcBef>
        <a:spcAft>
          <a:spcPct val="0"/>
        </a:spcAft>
        <a:defRPr sz="3000">
          <a:solidFill>
            <a:srgbClr val="4891DC"/>
          </a:solidFill>
          <a:latin typeface="Arial" pitchFamily="34" charset="0"/>
          <a:ea typeface="ＭＳ Ｐゴシック" pitchFamily="34" charset="-128"/>
        </a:defRPr>
      </a:lvl8pPr>
      <a:lvl9pPr marL="1611921" algn="l" rtl="0" fontAlgn="base">
        <a:spcBef>
          <a:spcPct val="0"/>
        </a:spcBef>
        <a:spcAft>
          <a:spcPct val="0"/>
        </a:spcAft>
        <a:defRPr sz="3000">
          <a:solidFill>
            <a:srgbClr val="4891DC"/>
          </a:solidFill>
          <a:latin typeface="Arial" pitchFamily="34" charset="0"/>
          <a:ea typeface="ＭＳ Ｐゴシック" pitchFamily="34" charset="-128"/>
        </a:defRPr>
      </a:lvl9pPr>
    </p:titleStyle>
    <p:bodyStyle>
      <a:lvl1pPr marL="302235" indent="-302235" algn="l" rtl="0" eaLnBrk="0" fontAlgn="base" hangingPunct="0">
        <a:spcBef>
          <a:spcPct val="20000"/>
        </a:spcBef>
        <a:spcAft>
          <a:spcPct val="0"/>
        </a:spcAft>
        <a:buChar char="•"/>
        <a:defRPr sz="2500">
          <a:solidFill>
            <a:schemeClr val="tx1"/>
          </a:solidFill>
          <a:latin typeface="+mn-lt"/>
          <a:ea typeface="+mn-ea"/>
          <a:cs typeface="+mn-cs"/>
        </a:defRPr>
      </a:lvl1pPr>
      <a:lvl2pPr marL="654843" indent="-251863" algn="l" rtl="0" eaLnBrk="0" fontAlgn="base" hangingPunct="0">
        <a:spcBef>
          <a:spcPct val="20000"/>
        </a:spcBef>
        <a:spcAft>
          <a:spcPct val="0"/>
        </a:spcAft>
        <a:buChar char="–"/>
        <a:defRPr sz="2100">
          <a:solidFill>
            <a:schemeClr val="tx1"/>
          </a:solidFill>
          <a:latin typeface="+mn-lt"/>
          <a:ea typeface="+mn-ea"/>
        </a:defRPr>
      </a:lvl2pPr>
      <a:lvl3pPr marL="1007451" indent="-201490" algn="l" rtl="0" eaLnBrk="0" fontAlgn="base" hangingPunct="0">
        <a:spcBef>
          <a:spcPct val="20000"/>
        </a:spcBef>
        <a:spcAft>
          <a:spcPct val="0"/>
        </a:spcAft>
        <a:buChar char="•"/>
        <a:defRPr sz="1800">
          <a:solidFill>
            <a:schemeClr val="tx1"/>
          </a:solidFill>
          <a:latin typeface="+mn-lt"/>
          <a:ea typeface="+mn-ea"/>
        </a:defRPr>
      </a:lvl3pPr>
      <a:lvl4pPr marL="1410431" indent="-201490" algn="l" rtl="0" eaLnBrk="0" fontAlgn="base" hangingPunct="0">
        <a:spcBef>
          <a:spcPct val="20000"/>
        </a:spcBef>
        <a:spcAft>
          <a:spcPct val="0"/>
        </a:spcAft>
        <a:buChar char="–"/>
        <a:defRPr>
          <a:solidFill>
            <a:schemeClr val="tx1"/>
          </a:solidFill>
          <a:latin typeface="+mn-lt"/>
          <a:ea typeface="+mn-ea"/>
        </a:defRPr>
      </a:lvl4pPr>
      <a:lvl5pPr marL="1813411" indent="-201490" algn="l" rtl="0" eaLnBrk="0" fontAlgn="base" hangingPunct="0">
        <a:spcBef>
          <a:spcPct val="20000"/>
        </a:spcBef>
        <a:spcAft>
          <a:spcPct val="0"/>
        </a:spcAft>
        <a:buChar char="»"/>
        <a:defRPr sz="1400">
          <a:solidFill>
            <a:schemeClr val="tx1"/>
          </a:solidFill>
          <a:latin typeface="+mn-lt"/>
          <a:ea typeface="+mn-ea"/>
        </a:defRPr>
      </a:lvl5pPr>
      <a:lvl6pPr marL="2216392" indent="-201490" algn="l" rtl="0" fontAlgn="base">
        <a:spcBef>
          <a:spcPct val="20000"/>
        </a:spcBef>
        <a:spcAft>
          <a:spcPct val="0"/>
        </a:spcAft>
        <a:buChar char="»"/>
        <a:defRPr sz="1400">
          <a:solidFill>
            <a:schemeClr val="tx1"/>
          </a:solidFill>
          <a:latin typeface="+mn-lt"/>
          <a:ea typeface="+mn-ea"/>
        </a:defRPr>
      </a:lvl6pPr>
      <a:lvl7pPr marL="2619372" indent="-201490" algn="l" rtl="0" fontAlgn="base">
        <a:spcBef>
          <a:spcPct val="20000"/>
        </a:spcBef>
        <a:spcAft>
          <a:spcPct val="0"/>
        </a:spcAft>
        <a:buChar char="»"/>
        <a:defRPr sz="1400">
          <a:solidFill>
            <a:schemeClr val="tx1"/>
          </a:solidFill>
          <a:latin typeface="+mn-lt"/>
          <a:ea typeface="+mn-ea"/>
        </a:defRPr>
      </a:lvl7pPr>
      <a:lvl8pPr marL="3022352" indent="-201490" algn="l" rtl="0" fontAlgn="base">
        <a:spcBef>
          <a:spcPct val="20000"/>
        </a:spcBef>
        <a:spcAft>
          <a:spcPct val="0"/>
        </a:spcAft>
        <a:buChar char="»"/>
        <a:defRPr sz="1400">
          <a:solidFill>
            <a:schemeClr val="tx1"/>
          </a:solidFill>
          <a:latin typeface="+mn-lt"/>
          <a:ea typeface="+mn-ea"/>
        </a:defRPr>
      </a:lvl8pPr>
      <a:lvl9pPr marL="3425331" indent="-201490" algn="l" rtl="0" fontAlgn="base">
        <a:spcBef>
          <a:spcPct val="20000"/>
        </a:spcBef>
        <a:spcAft>
          <a:spcPct val="0"/>
        </a:spcAft>
        <a:buChar char="»"/>
        <a:defRPr sz="1400">
          <a:solidFill>
            <a:schemeClr val="tx1"/>
          </a:solidFill>
          <a:latin typeface="+mn-lt"/>
          <a:ea typeface="+mn-ea"/>
        </a:defRPr>
      </a:lvl9pPr>
    </p:bodyStyle>
    <p:otherStyle>
      <a:defPPr>
        <a:defRPr lang="nl-BE"/>
      </a:defPPr>
      <a:lvl1pPr marL="0" algn="l" defTabSz="805961" rtl="0" eaLnBrk="1" latinLnBrk="0" hangingPunct="1">
        <a:defRPr sz="1500" kern="1200">
          <a:solidFill>
            <a:schemeClr val="tx1"/>
          </a:solidFill>
          <a:latin typeface="+mn-lt"/>
          <a:ea typeface="+mn-ea"/>
          <a:cs typeface="+mn-cs"/>
        </a:defRPr>
      </a:lvl1pPr>
      <a:lvl2pPr marL="402981" algn="l" defTabSz="805961" rtl="0" eaLnBrk="1" latinLnBrk="0" hangingPunct="1">
        <a:defRPr sz="1500" kern="1200">
          <a:solidFill>
            <a:schemeClr val="tx1"/>
          </a:solidFill>
          <a:latin typeface="+mn-lt"/>
          <a:ea typeface="+mn-ea"/>
          <a:cs typeface="+mn-cs"/>
        </a:defRPr>
      </a:lvl2pPr>
      <a:lvl3pPr marL="805961" algn="l" defTabSz="805961" rtl="0" eaLnBrk="1" latinLnBrk="0" hangingPunct="1">
        <a:defRPr sz="1500" kern="1200">
          <a:solidFill>
            <a:schemeClr val="tx1"/>
          </a:solidFill>
          <a:latin typeface="+mn-lt"/>
          <a:ea typeface="+mn-ea"/>
          <a:cs typeface="+mn-cs"/>
        </a:defRPr>
      </a:lvl3pPr>
      <a:lvl4pPr marL="1208941" algn="l" defTabSz="805961" rtl="0" eaLnBrk="1" latinLnBrk="0" hangingPunct="1">
        <a:defRPr sz="1500" kern="1200">
          <a:solidFill>
            <a:schemeClr val="tx1"/>
          </a:solidFill>
          <a:latin typeface="+mn-lt"/>
          <a:ea typeface="+mn-ea"/>
          <a:cs typeface="+mn-cs"/>
        </a:defRPr>
      </a:lvl4pPr>
      <a:lvl5pPr marL="1611921" algn="l" defTabSz="805961" rtl="0" eaLnBrk="1" latinLnBrk="0" hangingPunct="1">
        <a:defRPr sz="1500" kern="1200">
          <a:solidFill>
            <a:schemeClr val="tx1"/>
          </a:solidFill>
          <a:latin typeface="+mn-lt"/>
          <a:ea typeface="+mn-ea"/>
          <a:cs typeface="+mn-cs"/>
        </a:defRPr>
      </a:lvl5pPr>
      <a:lvl6pPr marL="2014901" algn="l" defTabSz="805961" rtl="0" eaLnBrk="1" latinLnBrk="0" hangingPunct="1">
        <a:defRPr sz="1500" kern="1200">
          <a:solidFill>
            <a:schemeClr val="tx1"/>
          </a:solidFill>
          <a:latin typeface="+mn-lt"/>
          <a:ea typeface="+mn-ea"/>
          <a:cs typeface="+mn-cs"/>
        </a:defRPr>
      </a:lvl6pPr>
      <a:lvl7pPr marL="2417881" algn="l" defTabSz="805961" rtl="0" eaLnBrk="1" latinLnBrk="0" hangingPunct="1">
        <a:defRPr sz="1500" kern="1200">
          <a:solidFill>
            <a:schemeClr val="tx1"/>
          </a:solidFill>
          <a:latin typeface="+mn-lt"/>
          <a:ea typeface="+mn-ea"/>
          <a:cs typeface="+mn-cs"/>
        </a:defRPr>
      </a:lvl7pPr>
      <a:lvl8pPr marL="2820861" algn="l" defTabSz="805961" rtl="0" eaLnBrk="1" latinLnBrk="0" hangingPunct="1">
        <a:defRPr sz="1500" kern="1200">
          <a:solidFill>
            <a:schemeClr val="tx1"/>
          </a:solidFill>
          <a:latin typeface="+mn-lt"/>
          <a:ea typeface="+mn-ea"/>
          <a:cs typeface="+mn-cs"/>
        </a:defRPr>
      </a:lvl8pPr>
      <a:lvl9pPr marL="3223841" algn="l" defTabSz="80596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hyperlink" Target="https://www.zinkinfobenelux.com/vestigingen/rotocoat+kampen+bv" TargetMode="External"/><Relationship Id="rId13" Type="http://schemas.openxmlformats.org/officeDocument/2006/relationships/hyperlink" Target="https://www.zinkinfobenelux.com/vestigingen/coatinc+groningen" TargetMode="External"/><Relationship Id="rId18" Type="http://schemas.openxmlformats.org/officeDocument/2006/relationships/hyperlink" Target="https://www.zinkinfobenelux.com/vestigingen/verzinkerij+rijen+bv" TargetMode="External"/><Relationship Id="rId26" Type="http://schemas.openxmlformats.org/officeDocument/2006/relationships/hyperlink" Target="https://www.zinkinfobenelux.com/vestigingen/galva+power+ieper" TargetMode="External"/><Relationship Id="rId3" Type="http://schemas.openxmlformats.org/officeDocument/2006/relationships/hyperlink" Target="https://www.zinkinfobenelux.com/vestigingen/limburgse+galvanisatie" TargetMode="External"/><Relationship Id="rId21" Type="http://schemas.openxmlformats.org/officeDocument/2006/relationships/hyperlink" Target="https://www.zinkinfobenelux.com/vestigingen/galva+power+antwerpen" TargetMode="External"/><Relationship Id="rId7" Type="http://schemas.openxmlformats.org/officeDocument/2006/relationships/hyperlink" Target="https://www.zinkinfobenelux.com/vestigingen/rotocoat+heerhugowaard+b-v" TargetMode="External"/><Relationship Id="rId12" Type="http://schemas.openxmlformats.org/officeDocument/2006/relationships/hyperlink" Target="https://www.zinkinfobenelux.com/vestigingen/coatinc+alblasserdam" TargetMode="External"/><Relationship Id="rId17" Type="http://schemas.openxmlformats.org/officeDocument/2006/relationships/hyperlink" Target="https://www.zinkinfobenelux.com/vestigingen/zincoat+bv" TargetMode="External"/><Relationship Id="rId25" Type="http://schemas.openxmlformats.org/officeDocument/2006/relationships/hyperlink" Target="https://www.zinkinfobenelux.com/vestigingen/galva+power+overpelt" TargetMode="External"/><Relationship Id="rId2" Type="http://schemas.openxmlformats.org/officeDocument/2006/relationships/hyperlink" Target="https://www.zinkinfobenelux.com/vestigingen/verzinkerij+west-brabant+bv" TargetMode="External"/><Relationship Id="rId16" Type="http://schemas.openxmlformats.org/officeDocument/2006/relationships/hyperlink" Target="https://www.zinkinfobenelux.com/vestigingen/coatinc+ninocoat" TargetMode="External"/><Relationship Id="rId20" Type="http://schemas.openxmlformats.org/officeDocument/2006/relationships/hyperlink" Target="https://www.zinkinfobenelux.com/vestigingen/verzinkerij+weert+bv" TargetMode="External"/><Relationship Id="rId1" Type="http://schemas.openxmlformats.org/officeDocument/2006/relationships/slideLayout" Target="../slideLayouts/slideLayout75.xml"/><Relationship Id="rId6" Type="http://schemas.openxmlformats.org/officeDocument/2006/relationships/hyperlink" Target="https://www.zinkinfobenelux.com/vestigingen/galvaco" TargetMode="External"/><Relationship Id="rId11" Type="http://schemas.openxmlformats.org/officeDocument/2006/relationships/hyperlink" Target="https://www.zinkinfobenelux.com/vestigingen/verzinkerij+meerveldhoven+bv" TargetMode="External"/><Relationship Id="rId24" Type="http://schemas.openxmlformats.org/officeDocument/2006/relationships/hyperlink" Target="https://www.zinkinfobenelux.com/vestigingen/galva+power+gent" TargetMode="External"/><Relationship Id="rId5" Type="http://schemas.openxmlformats.org/officeDocument/2006/relationships/hyperlink" Target="https://www.zinkinfobenelux.com/vestigingen/galvametaux" TargetMode="External"/><Relationship Id="rId15" Type="http://schemas.openxmlformats.org/officeDocument/2006/relationships/hyperlink" Target="https://www.zinkinfobenelux.com/vestigingen/coatinc+ninove" TargetMode="External"/><Relationship Id="rId23" Type="http://schemas.openxmlformats.org/officeDocument/2006/relationships/hyperlink" Target="https://www.zinkinfobenelux.com/vestigingen/galva+power+charleroi" TargetMode="External"/><Relationship Id="rId10" Type="http://schemas.openxmlformats.org/officeDocument/2006/relationships/hyperlink" Target="https://www.zinkinfobenelux.com/vestigingen/rotocoat+wolvega+bv" TargetMode="External"/><Relationship Id="rId19" Type="http://schemas.openxmlformats.org/officeDocument/2006/relationships/hyperlink" Target="https://www.zinkinfobenelux.com/vestigingen/thielco+staalindustrie+bv" TargetMode="External"/><Relationship Id="rId4" Type="http://schemas.openxmlformats.org/officeDocument/2006/relationships/hyperlink" Target="https://www.zinkinfobenelux.com/vestigingen/verzinkerij+lenssen" TargetMode="External"/><Relationship Id="rId9" Type="http://schemas.openxmlformats.org/officeDocument/2006/relationships/hyperlink" Target="https://www.zinkinfobenelux.com/vestigingen/rotocoat+dieren" TargetMode="External"/><Relationship Id="rId14" Type="http://schemas.openxmlformats.org/officeDocument/2006/relationships/hyperlink" Target="https://www.zinkinfobenelux.com/vestigingen/coatinc+mook" TargetMode="External"/><Relationship Id="rId22" Type="http://schemas.openxmlformats.org/officeDocument/2006/relationships/hyperlink" Target="https://www.zinkinfobenelux.com/vestigingen/galva+power+houthal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info@cotrias.nl" TargetMode="Externa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5.xml"/><Relationship Id="rId5" Type="http://schemas.openxmlformats.org/officeDocument/2006/relationships/image" Target="../media/image22.jp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atum 1"/>
          <p:cNvSpPr txBox="1">
            <a:spLocks noGrp="1"/>
          </p:cNvSpPr>
          <p:nvPr/>
        </p:nvSpPr>
        <p:spPr bwMode="auto">
          <a:xfrm>
            <a:off x="152400" y="4686301"/>
            <a:ext cx="1905000" cy="457200"/>
          </a:xfrm>
          <a:prstGeom prst="rect">
            <a:avLst/>
          </a:prstGeom>
          <a:noFill/>
          <a:ln w="9525">
            <a:noFill/>
            <a:miter lim="800000"/>
            <a:headEnd/>
            <a:tailEnd/>
          </a:ln>
        </p:spPr>
        <p:txBody>
          <a:bodyPr lIns="80596" tIns="40298" rIns="80596" bIns="40298" anchor="ctr"/>
          <a:lstStyle/>
          <a:p>
            <a:pPr eaLnBrk="0" hangingPunct="0"/>
            <a:fld id="{B11ACC41-2CDE-4225-A60F-1296D1BEB97D}" type="datetime1">
              <a:rPr lang="nl-NL" sz="1200">
                <a:solidFill>
                  <a:srgbClr val="4891DC"/>
                </a:solidFill>
              </a:rPr>
              <a:pPr eaLnBrk="0" hangingPunct="0"/>
              <a:t>8-9-2019</a:t>
            </a:fld>
            <a:endParaRPr lang="nl-NL" sz="1200">
              <a:solidFill>
                <a:srgbClr val="4891DC"/>
              </a:solidFill>
            </a:endParaRPr>
          </a:p>
        </p:txBody>
      </p:sp>
      <p:sp>
        <p:nvSpPr>
          <p:cNvPr id="47107" name="Tijdelijke aanduiding voor voettekst 2"/>
          <p:cNvSpPr txBox="1">
            <a:spLocks noGrp="1"/>
          </p:cNvSpPr>
          <p:nvPr/>
        </p:nvSpPr>
        <p:spPr bwMode="auto">
          <a:xfrm>
            <a:off x="2133600" y="4686301"/>
            <a:ext cx="4876800" cy="457200"/>
          </a:xfrm>
          <a:prstGeom prst="rect">
            <a:avLst/>
          </a:prstGeom>
          <a:noFill/>
          <a:ln w="9525">
            <a:noFill/>
            <a:miter lim="800000"/>
            <a:headEnd/>
            <a:tailEnd/>
          </a:ln>
        </p:spPr>
        <p:txBody>
          <a:bodyPr lIns="80596" tIns="40298" rIns="80596" bIns="40298" anchor="ctr"/>
          <a:lstStyle/>
          <a:p>
            <a:pPr algn="ctr" eaLnBrk="0" hangingPunct="0"/>
            <a:r>
              <a:rPr lang="nl-NL" sz="1200" dirty="0">
                <a:solidFill>
                  <a:schemeClr val="bg1"/>
                </a:solidFill>
                <a:latin typeface="Calibri" panose="020F0502020204030204" pitchFamily="34" charset="0"/>
                <a:cs typeface="Calibri" panose="020F0502020204030204" pitchFamily="34" charset="0"/>
              </a:rPr>
              <a:t>Zinkinfo Benelux</a:t>
            </a:r>
          </a:p>
        </p:txBody>
      </p:sp>
      <p:sp>
        <p:nvSpPr>
          <p:cNvPr id="47109" name="Tijdelijke aanduiding voor dianummer 4"/>
          <p:cNvSpPr txBox="1">
            <a:spLocks noGrp="1"/>
          </p:cNvSpPr>
          <p:nvPr/>
        </p:nvSpPr>
        <p:spPr bwMode="auto">
          <a:xfrm>
            <a:off x="8280000" y="4686301"/>
            <a:ext cx="864000" cy="457200"/>
          </a:xfrm>
          <a:prstGeom prst="rect">
            <a:avLst/>
          </a:prstGeom>
          <a:noFill/>
          <a:ln w="9525">
            <a:noFill/>
            <a:miter lim="800000"/>
            <a:headEnd/>
            <a:tailEnd/>
          </a:ln>
        </p:spPr>
        <p:txBody>
          <a:bodyPr lIns="80596" tIns="40298" rIns="80596" bIns="40298" anchor="ctr"/>
          <a:lstStyle/>
          <a:p>
            <a:pPr algn="r" eaLnBrk="0" hangingPunct="0"/>
            <a:fld id="{8DB69211-ACF4-41C3-AAAF-11AAB1948B32}" type="slidenum">
              <a:rPr lang="en-US" sz="1200">
                <a:solidFill>
                  <a:srgbClr val="4891DC"/>
                </a:solidFill>
              </a:rPr>
              <a:pPr algn="r" eaLnBrk="0" hangingPunct="0"/>
              <a:t>1</a:t>
            </a:fld>
            <a:endParaRPr lang="en-US" sz="1200" dirty="0">
              <a:solidFill>
                <a:srgbClr val="4891DC"/>
              </a:solidFill>
            </a:endParaRPr>
          </a:p>
        </p:txBody>
      </p:sp>
      <p:sp>
        <p:nvSpPr>
          <p:cNvPr id="47110" name="Tijdelijke aanduiding voor dianummer 5"/>
          <p:cNvSpPr txBox="1">
            <a:spLocks noGrp="1"/>
          </p:cNvSpPr>
          <p:nvPr/>
        </p:nvSpPr>
        <p:spPr bwMode="auto">
          <a:xfrm>
            <a:off x="7086601" y="4686301"/>
            <a:ext cx="1905000" cy="457200"/>
          </a:xfrm>
          <a:prstGeom prst="rect">
            <a:avLst/>
          </a:prstGeom>
          <a:noFill/>
          <a:ln w="9525">
            <a:noFill/>
            <a:miter lim="800000"/>
            <a:headEnd/>
            <a:tailEnd/>
          </a:ln>
        </p:spPr>
        <p:txBody>
          <a:bodyPr lIns="80596" tIns="40298" rIns="80596" bIns="40298" anchor="ctr"/>
          <a:lstStyle/>
          <a:p>
            <a:pPr algn="r" eaLnBrk="0" hangingPunct="0"/>
            <a:endParaRPr lang="en-US" sz="1200" dirty="0">
              <a:solidFill>
                <a:srgbClr val="4891DC"/>
              </a:solidFill>
            </a:endParaRPr>
          </a:p>
        </p:txBody>
      </p:sp>
      <p:sp>
        <p:nvSpPr>
          <p:cNvPr id="47111" name="Rectangle 4"/>
          <p:cNvSpPr txBox="1">
            <a:spLocks noGrp="1" noChangeArrowheads="1"/>
          </p:cNvSpPr>
          <p:nvPr/>
        </p:nvSpPr>
        <p:spPr bwMode="auto">
          <a:xfrm>
            <a:off x="152400" y="4686301"/>
            <a:ext cx="1905000" cy="457200"/>
          </a:xfrm>
          <a:prstGeom prst="rect">
            <a:avLst/>
          </a:prstGeom>
          <a:noFill/>
          <a:ln w="9525">
            <a:noFill/>
            <a:miter lim="800000"/>
            <a:headEnd/>
            <a:tailEnd/>
          </a:ln>
        </p:spPr>
        <p:txBody>
          <a:bodyPr lIns="80596" tIns="40298" rIns="80596" bIns="40298" anchor="ctr"/>
          <a:lstStyle/>
          <a:p>
            <a:pPr eaLnBrk="0" hangingPunct="0"/>
            <a:fld id="{757B245B-E93F-4543-BB93-EE1FE02C809B}" type="datetime1">
              <a:rPr lang="nl-NL" sz="1200">
                <a:solidFill>
                  <a:srgbClr val="4891DC"/>
                </a:solidFill>
              </a:rPr>
              <a:pPr eaLnBrk="0" hangingPunct="0"/>
              <a:t>8-9-2019</a:t>
            </a:fld>
            <a:endParaRPr lang="nl-NL" sz="1200" dirty="0">
              <a:solidFill>
                <a:srgbClr val="4891DC"/>
              </a:solidFill>
            </a:endParaRP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b="25580"/>
          <a:stretch/>
        </p:blipFill>
        <p:spPr bwMode="auto">
          <a:xfrm>
            <a:off x="8125125" y="3813890"/>
            <a:ext cx="1029493" cy="82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835696" y="123478"/>
            <a:ext cx="6030416" cy="954107"/>
          </a:xfrm>
          <a:prstGeom prst="rect">
            <a:avLst/>
          </a:prstGeom>
        </p:spPr>
        <p:txBody>
          <a:bodyPr wrap="square">
            <a:spAutoFit/>
          </a:bodyPr>
          <a:lstStyle/>
          <a:p>
            <a:r>
              <a:rPr lang="nl-NL" sz="1400" dirty="0" smtClean="0"/>
              <a:t> </a:t>
            </a:r>
            <a:r>
              <a:rPr lang="nl-NL" sz="1400" dirty="0"/>
              <a:t>AKKIO A – B – C </a:t>
            </a:r>
            <a:endParaRPr lang="nl-NL" sz="1400" dirty="0" smtClean="0"/>
          </a:p>
          <a:p>
            <a:r>
              <a:rPr lang="nl-NL" sz="1400" b="1" dirty="0" smtClean="0"/>
              <a:t>	</a:t>
            </a:r>
            <a:r>
              <a:rPr lang="nl-NL" sz="1400" b="1" dirty="0" smtClean="0">
                <a:solidFill>
                  <a:srgbClr val="FF0000"/>
                </a:solidFill>
              </a:rPr>
              <a:t>A</a:t>
            </a:r>
            <a:r>
              <a:rPr lang="nl-NL" sz="1400" dirty="0" smtClean="0"/>
              <a:t>dvies</a:t>
            </a:r>
          </a:p>
          <a:p>
            <a:r>
              <a:rPr lang="nl-NL" sz="1400" b="1" dirty="0" smtClean="0"/>
              <a:t>		</a:t>
            </a:r>
            <a:r>
              <a:rPr lang="nl-NL" sz="1400" b="1" dirty="0" smtClean="0">
                <a:solidFill>
                  <a:srgbClr val="FF0000"/>
                </a:solidFill>
              </a:rPr>
              <a:t>B</a:t>
            </a:r>
            <a:r>
              <a:rPr lang="nl-NL" sz="1400" dirty="0" smtClean="0"/>
              <a:t>egeleiding </a:t>
            </a:r>
          </a:p>
          <a:p>
            <a:r>
              <a:rPr lang="nl-NL" sz="1400" b="1" dirty="0" smtClean="0"/>
              <a:t>			</a:t>
            </a:r>
            <a:r>
              <a:rPr lang="nl-NL" sz="1400" b="1" dirty="0" smtClean="0">
                <a:solidFill>
                  <a:srgbClr val="FF0000"/>
                </a:solidFill>
              </a:rPr>
              <a:t>C</a:t>
            </a:r>
            <a:r>
              <a:rPr lang="nl-NL" sz="1400" dirty="0" smtClean="0"/>
              <a:t>onsultancy </a:t>
            </a:r>
            <a:endParaRPr lang="nl-NL" sz="1400" dirty="0"/>
          </a:p>
        </p:txBody>
      </p:sp>
      <p:sp>
        <p:nvSpPr>
          <p:cNvPr id="12" name="Rechthoek 11"/>
          <p:cNvSpPr/>
          <p:nvPr/>
        </p:nvSpPr>
        <p:spPr>
          <a:xfrm>
            <a:off x="6394255" y="123478"/>
            <a:ext cx="2411760" cy="523220"/>
          </a:xfrm>
          <a:prstGeom prst="rect">
            <a:avLst/>
          </a:prstGeom>
        </p:spPr>
        <p:txBody>
          <a:bodyPr wrap="square">
            <a:spAutoFit/>
          </a:bodyPr>
          <a:lstStyle/>
          <a:p>
            <a:pPr algn="ctr"/>
            <a:r>
              <a:rPr lang="nl-NL" sz="1400" b="1" dirty="0"/>
              <a:t> </a:t>
            </a:r>
            <a:r>
              <a:rPr lang="nl-NL" sz="1400" b="1" dirty="0">
                <a:latin typeface="Calibri" panose="020F0502020204030204" pitchFamily="34" charset="0"/>
                <a:cs typeface="Calibri" panose="020F0502020204030204" pitchFamily="34" charset="0"/>
              </a:rPr>
              <a:t>/ REEF / </a:t>
            </a:r>
          </a:p>
          <a:p>
            <a:r>
              <a:rPr lang="nl-NL" sz="1400" dirty="0">
                <a:latin typeface="Calibri" panose="020F0502020204030204" pitchFamily="34" charset="0"/>
                <a:cs typeface="Calibri" panose="020F0502020204030204" pitchFamily="34" charset="0"/>
              </a:rPr>
              <a:t>De specialist die kennis deelt</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275606"/>
            <a:ext cx="1584176" cy="449828"/>
          </a:xfrm>
          <a:prstGeom prst="rect">
            <a:avLst/>
          </a:prstGeom>
        </p:spPr>
      </p:pic>
      <p:sp>
        <p:nvSpPr>
          <p:cNvPr id="4" name="Rechthoek 3"/>
          <p:cNvSpPr/>
          <p:nvPr/>
        </p:nvSpPr>
        <p:spPr>
          <a:xfrm>
            <a:off x="1619673" y="2427734"/>
            <a:ext cx="5466928" cy="1323439"/>
          </a:xfrm>
          <a:prstGeom prst="rect">
            <a:avLst/>
          </a:prstGeom>
          <a:ln>
            <a:solidFill>
              <a:schemeClr val="tx1"/>
            </a:solidFill>
          </a:ln>
        </p:spPr>
        <p:txBody>
          <a:bodyPr wrap="square">
            <a:spAutoFit/>
          </a:bodyPr>
          <a:lstStyle/>
          <a:p>
            <a:pPr algn="ctr"/>
            <a:r>
              <a:rPr lang="nl-NL" sz="4000" b="1" dirty="0">
                <a:latin typeface="Calibri" panose="020F0502020204030204" pitchFamily="34" charset="0"/>
                <a:cs typeface="Calibri" panose="020F0502020204030204" pitchFamily="34" charset="0"/>
              </a:rPr>
              <a:t>Veiligheidsbewustzijn </a:t>
            </a:r>
            <a:endParaRPr lang="nl-NL" sz="4000" b="1" dirty="0" smtClean="0">
              <a:latin typeface="Calibri" panose="020F0502020204030204" pitchFamily="34" charset="0"/>
              <a:cs typeface="Calibri" panose="020F0502020204030204" pitchFamily="34" charset="0"/>
            </a:endParaRPr>
          </a:p>
          <a:p>
            <a:pPr algn="ctr"/>
            <a:r>
              <a:rPr lang="nl-NL" sz="4000" b="1" dirty="0" smtClean="0">
                <a:latin typeface="Calibri" panose="020F0502020204030204" pitchFamily="34" charset="0"/>
                <a:cs typeface="Calibri" panose="020F0502020204030204" pitchFamily="34" charset="0"/>
              </a:rPr>
              <a:t>vast </a:t>
            </a:r>
            <a:r>
              <a:rPr lang="nl-NL" sz="4000" b="1" dirty="0">
                <a:latin typeface="Calibri" panose="020F0502020204030204" pitchFamily="34" charset="0"/>
                <a:cs typeface="Calibri" panose="020F0502020204030204" pitchFamily="34" charset="0"/>
              </a:rPr>
              <a:t>op de agenda</a:t>
            </a:r>
          </a:p>
        </p:txBody>
      </p:sp>
    </p:spTree>
    <p:extLst>
      <p:ext uri="{BB962C8B-B14F-4D97-AF65-F5344CB8AC3E}">
        <p14:creationId xmlns:p14="http://schemas.microsoft.com/office/powerpoint/2010/main" val="239720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10</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t>Doel &amp; Missie</a:t>
            </a:r>
            <a:endParaRPr lang="nl-NL" dirty="0"/>
          </a:p>
        </p:txBody>
      </p:sp>
      <p:sp>
        <p:nvSpPr>
          <p:cNvPr id="5" name="Rechthoek 4"/>
          <p:cNvSpPr/>
          <p:nvPr/>
        </p:nvSpPr>
        <p:spPr>
          <a:xfrm>
            <a:off x="35496" y="2022976"/>
            <a:ext cx="2016224" cy="2492990"/>
          </a:xfrm>
          <a:prstGeom prst="rect">
            <a:avLst/>
          </a:prstGeom>
          <a:ln>
            <a:solidFill>
              <a:schemeClr val="tx1"/>
            </a:solidFill>
          </a:ln>
        </p:spPr>
        <p:txBody>
          <a:bodyPr wrap="square">
            <a:spAutoFit/>
          </a:bodyPr>
          <a:lstStyle/>
          <a:p>
            <a:r>
              <a:rPr lang="nl-NL" sz="1200" dirty="0" err="1">
                <a:latin typeface="Calibri" panose="020F0502020204030204" pitchFamily="34" charset="0"/>
                <a:cs typeface="Calibri" panose="020F0502020204030204" pitchFamily="34" charset="0"/>
                <a:hlinkClick r:id="rId2"/>
              </a:rPr>
              <a:t>Verzinkerij</a:t>
            </a:r>
            <a:r>
              <a:rPr lang="nl-NL" sz="1200" dirty="0">
                <a:latin typeface="Calibri" panose="020F0502020204030204" pitchFamily="34" charset="0"/>
                <a:cs typeface="Calibri" panose="020F0502020204030204" pitchFamily="34" charset="0"/>
                <a:hlinkClick r:id="rId2"/>
              </a:rPr>
              <a:t> West-Brabant</a:t>
            </a:r>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hlinkClick r:id="rId3"/>
              </a:rPr>
              <a:t>Limburgse Galvanisatie</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4"/>
              </a:rPr>
              <a:t>Verzinkerij</a:t>
            </a:r>
            <a:r>
              <a:rPr lang="nl-NL" sz="1200" dirty="0">
                <a:latin typeface="Calibri" panose="020F0502020204030204" pitchFamily="34" charset="0"/>
                <a:cs typeface="Calibri" panose="020F0502020204030204" pitchFamily="34" charset="0"/>
                <a:hlinkClick r:id="rId4"/>
              </a:rPr>
              <a:t> </a:t>
            </a:r>
            <a:r>
              <a:rPr lang="nl-NL" sz="1200" dirty="0" err="1">
                <a:latin typeface="Calibri" panose="020F0502020204030204" pitchFamily="34" charset="0"/>
                <a:cs typeface="Calibri" panose="020F0502020204030204" pitchFamily="34" charset="0"/>
                <a:hlinkClick r:id="rId4"/>
              </a:rPr>
              <a:t>Lenssen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5"/>
              </a:rPr>
              <a:t>Galvamétaux</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6"/>
              </a:rPr>
              <a:t>Galvaco</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7"/>
              </a:rPr>
              <a:t>Rotocoat</a:t>
            </a:r>
            <a:r>
              <a:rPr lang="nl-NL" sz="1200" dirty="0">
                <a:latin typeface="Calibri" panose="020F0502020204030204" pitchFamily="34" charset="0"/>
                <a:cs typeface="Calibri" panose="020F0502020204030204" pitchFamily="34" charset="0"/>
                <a:hlinkClick r:id="rId7"/>
              </a:rPr>
              <a:t> Heerhugowaard</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8"/>
              </a:rPr>
              <a:t>Rotocoat</a:t>
            </a:r>
            <a:r>
              <a:rPr lang="nl-NL" sz="1200" dirty="0">
                <a:latin typeface="Calibri" panose="020F0502020204030204" pitchFamily="34" charset="0"/>
                <a:cs typeface="Calibri" panose="020F0502020204030204" pitchFamily="34" charset="0"/>
                <a:hlinkClick r:id="rId8"/>
              </a:rPr>
              <a:t> Kampen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9"/>
              </a:rPr>
              <a:t>Rotocoat</a:t>
            </a:r>
            <a:r>
              <a:rPr lang="nl-NL" sz="1200" dirty="0">
                <a:latin typeface="Calibri" panose="020F0502020204030204" pitchFamily="34" charset="0"/>
                <a:cs typeface="Calibri" panose="020F0502020204030204" pitchFamily="34" charset="0"/>
                <a:hlinkClick r:id="rId9"/>
              </a:rPr>
              <a:t> Dieren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0"/>
              </a:rPr>
              <a:t>Rotocoat</a:t>
            </a:r>
            <a:r>
              <a:rPr lang="nl-NL" sz="1200" dirty="0">
                <a:latin typeface="Calibri" panose="020F0502020204030204" pitchFamily="34" charset="0"/>
                <a:cs typeface="Calibri" panose="020F0502020204030204" pitchFamily="34" charset="0"/>
                <a:hlinkClick r:id="rId10"/>
              </a:rPr>
              <a:t> Wolvega</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1"/>
              </a:rPr>
              <a:t>Verzinkerij</a:t>
            </a:r>
            <a:r>
              <a:rPr lang="nl-NL" sz="1200" dirty="0">
                <a:latin typeface="Calibri" panose="020F0502020204030204" pitchFamily="34" charset="0"/>
                <a:cs typeface="Calibri" panose="020F0502020204030204" pitchFamily="34" charset="0"/>
                <a:hlinkClick r:id="rId11"/>
              </a:rPr>
              <a:t> Meerveldhoven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2"/>
              </a:rPr>
              <a:t>Coatinc</a:t>
            </a:r>
            <a:r>
              <a:rPr lang="nl-NL" sz="1200" dirty="0">
                <a:latin typeface="Calibri" panose="020F0502020204030204" pitchFamily="34" charset="0"/>
                <a:cs typeface="Calibri" panose="020F0502020204030204" pitchFamily="34" charset="0"/>
                <a:hlinkClick r:id="rId12"/>
              </a:rPr>
              <a:t> Alblasserdam</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3"/>
              </a:rPr>
              <a:t>Coatinc</a:t>
            </a:r>
            <a:r>
              <a:rPr lang="nl-NL" sz="1200" dirty="0">
                <a:latin typeface="Calibri" panose="020F0502020204030204" pitchFamily="34" charset="0"/>
                <a:cs typeface="Calibri" panose="020F0502020204030204" pitchFamily="34" charset="0"/>
                <a:hlinkClick r:id="rId13"/>
              </a:rPr>
              <a:t> Groningen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4"/>
              </a:rPr>
              <a:t>Coatinc</a:t>
            </a:r>
            <a:r>
              <a:rPr lang="nl-NL" sz="1200" dirty="0">
                <a:latin typeface="Calibri" panose="020F0502020204030204" pitchFamily="34" charset="0"/>
                <a:cs typeface="Calibri" panose="020F0502020204030204" pitchFamily="34" charset="0"/>
                <a:hlinkClick r:id="rId14"/>
              </a:rPr>
              <a:t> </a:t>
            </a:r>
            <a:r>
              <a:rPr lang="nl-NL" sz="1200" dirty="0" smtClean="0">
                <a:latin typeface="Calibri" panose="020F0502020204030204" pitchFamily="34" charset="0"/>
                <a:cs typeface="Calibri" panose="020F0502020204030204" pitchFamily="34" charset="0"/>
                <a:hlinkClick r:id="rId14"/>
              </a:rPr>
              <a:t>Mook</a:t>
            </a:r>
            <a:endParaRPr lang="nl-NL" sz="1200" dirty="0">
              <a:latin typeface="Calibri" panose="020F0502020204030204" pitchFamily="34" charset="0"/>
              <a:cs typeface="Calibri" panose="020F0502020204030204" pitchFamily="34" charset="0"/>
            </a:endParaRPr>
          </a:p>
        </p:txBody>
      </p:sp>
      <p:sp>
        <p:nvSpPr>
          <p:cNvPr id="6" name="Rechthoek 5"/>
          <p:cNvSpPr/>
          <p:nvPr/>
        </p:nvSpPr>
        <p:spPr>
          <a:xfrm>
            <a:off x="6936297" y="2041567"/>
            <a:ext cx="2016224" cy="2492990"/>
          </a:xfrm>
          <a:prstGeom prst="rect">
            <a:avLst/>
          </a:prstGeom>
          <a:ln>
            <a:solidFill>
              <a:schemeClr val="tx1"/>
            </a:solidFill>
          </a:ln>
        </p:spPr>
        <p:txBody>
          <a:bodyPr wrap="square">
            <a:spAutoFit/>
          </a:bodyPr>
          <a:lstStyle/>
          <a:p>
            <a:r>
              <a:rPr lang="nl-NL" sz="1200" dirty="0" err="1">
                <a:latin typeface="Calibri" panose="020F0502020204030204" pitchFamily="34" charset="0"/>
                <a:cs typeface="Calibri" panose="020F0502020204030204" pitchFamily="34" charset="0"/>
                <a:hlinkClick r:id="rId15"/>
              </a:rPr>
              <a:t>Coatinc</a:t>
            </a:r>
            <a:r>
              <a:rPr lang="nl-NL" sz="1200" dirty="0">
                <a:latin typeface="Calibri" panose="020F0502020204030204" pitchFamily="34" charset="0"/>
                <a:cs typeface="Calibri" panose="020F0502020204030204" pitchFamily="34" charset="0"/>
                <a:hlinkClick r:id="rId15"/>
              </a:rPr>
              <a:t> Ninove</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6"/>
              </a:rPr>
              <a:t>Coatinc</a:t>
            </a:r>
            <a:r>
              <a:rPr lang="nl-NL" sz="1200" dirty="0">
                <a:latin typeface="Calibri" panose="020F0502020204030204" pitchFamily="34" charset="0"/>
                <a:cs typeface="Calibri" panose="020F0502020204030204" pitchFamily="34" charset="0"/>
                <a:hlinkClick r:id="rId16"/>
              </a:rPr>
              <a:t> Ninocoat</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7"/>
              </a:rPr>
              <a:t>Zincoat</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18"/>
              </a:rPr>
              <a:t>Verzinkerij</a:t>
            </a:r>
            <a:r>
              <a:rPr lang="nl-NL" sz="1200" dirty="0">
                <a:latin typeface="Calibri" panose="020F0502020204030204" pitchFamily="34" charset="0"/>
                <a:cs typeface="Calibri" panose="020F0502020204030204" pitchFamily="34" charset="0"/>
                <a:hlinkClick r:id="rId18"/>
              </a:rPr>
              <a:t> Rijen</a:t>
            </a:r>
            <a:endParaRPr lang="nl-NL" sz="1200" dirty="0">
              <a:latin typeface="Calibri" panose="020F0502020204030204" pitchFamily="34" charset="0"/>
              <a:cs typeface="Calibri" panose="020F0502020204030204" pitchFamily="34" charset="0"/>
            </a:endParaRPr>
          </a:p>
          <a:p>
            <a:r>
              <a:rPr lang="nl-NL" sz="1200" dirty="0">
                <a:latin typeface="Calibri" panose="020F0502020204030204" pitchFamily="34" charset="0"/>
                <a:cs typeface="Calibri" panose="020F0502020204030204" pitchFamily="34" charset="0"/>
                <a:hlinkClick r:id="rId19"/>
              </a:rPr>
              <a:t>Thielco Staalindustrie</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0"/>
              </a:rPr>
              <a:t>Verzinkerij</a:t>
            </a:r>
            <a:r>
              <a:rPr lang="nl-NL" sz="1200" dirty="0">
                <a:latin typeface="Calibri" panose="020F0502020204030204" pitchFamily="34" charset="0"/>
                <a:cs typeface="Calibri" panose="020F0502020204030204" pitchFamily="34" charset="0"/>
                <a:hlinkClick r:id="rId20"/>
              </a:rPr>
              <a:t> Weert</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1"/>
              </a:rPr>
              <a:t>Galva</a:t>
            </a:r>
            <a:r>
              <a:rPr lang="nl-NL" sz="1200" dirty="0">
                <a:latin typeface="Calibri" panose="020F0502020204030204" pitchFamily="34" charset="0"/>
                <a:cs typeface="Calibri" panose="020F0502020204030204" pitchFamily="34" charset="0"/>
                <a:hlinkClick r:id="rId21"/>
              </a:rPr>
              <a:t> Power Antwerpen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2"/>
              </a:rPr>
              <a:t>Galva</a:t>
            </a:r>
            <a:r>
              <a:rPr lang="nl-NL" sz="1200" dirty="0">
                <a:latin typeface="Calibri" panose="020F0502020204030204" pitchFamily="34" charset="0"/>
                <a:cs typeface="Calibri" panose="020F0502020204030204" pitchFamily="34" charset="0"/>
                <a:hlinkClick r:id="rId22"/>
              </a:rPr>
              <a:t> Power Houthalen</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3"/>
              </a:rPr>
              <a:t>Galva</a:t>
            </a:r>
            <a:r>
              <a:rPr lang="nl-NL" sz="1200" dirty="0">
                <a:latin typeface="Calibri" panose="020F0502020204030204" pitchFamily="34" charset="0"/>
                <a:cs typeface="Calibri" panose="020F0502020204030204" pitchFamily="34" charset="0"/>
                <a:hlinkClick r:id="rId23"/>
              </a:rPr>
              <a:t> Power Charleroi</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4"/>
              </a:rPr>
              <a:t>Galva</a:t>
            </a:r>
            <a:r>
              <a:rPr lang="nl-NL" sz="1200" dirty="0">
                <a:latin typeface="Calibri" panose="020F0502020204030204" pitchFamily="34" charset="0"/>
                <a:cs typeface="Calibri" panose="020F0502020204030204" pitchFamily="34" charset="0"/>
                <a:hlinkClick r:id="rId24"/>
              </a:rPr>
              <a:t> Power Gent</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5"/>
              </a:rPr>
              <a:t>Galva</a:t>
            </a:r>
            <a:r>
              <a:rPr lang="nl-NL" sz="1200" dirty="0">
                <a:latin typeface="Calibri" panose="020F0502020204030204" pitchFamily="34" charset="0"/>
                <a:cs typeface="Calibri" panose="020F0502020204030204" pitchFamily="34" charset="0"/>
                <a:hlinkClick r:id="rId25"/>
              </a:rPr>
              <a:t> Power Overpelt</a:t>
            </a:r>
            <a:endParaRPr lang="nl-NL" sz="1200" dirty="0">
              <a:latin typeface="Calibri" panose="020F0502020204030204" pitchFamily="34" charset="0"/>
              <a:cs typeface="Calibri" panose="020F0502020204030204" pitchFamily="34" charset="0"/>
            </a:endParaRPr>
          </a:p>
          <a:p>
            <a:r>
              <a:rPr lang="nl-NL" sz="1200" dirty="0" err="1">
                <a:latin typeface="Calibri" panose="020F0502020204030204" pitchFamily="34" charset="0"/>
                <a:cs typeface="Calibri" panose="020F0502020204030204" pitchFamily="34" charset="0"/>
                <a:hlinkClick r:id="rId26"/>
              </a:rPr>
              <a:t>Galva</a:t>
            </a:r>
            <a:r>
              <a:rPr lang="nl-NL" sz="1200" dirty="0">
                <a:latin typeface="Calibri" panose="020F0502020204030204" pitchFamily="34" charset="0"/>
                <a:cs typeface="Calibri" panose="020F0502020204030204" pitchFamily="34" charset="0"/>
                <a:hlinkClick r:id="rId26"/>
              </a:rPr>
              <a:t> Power </a:t>
            </a:r>
            <a:r>
              <a:rPr lang="nl-NL" sz="1200" dirty="0" smtClean="0">
                <a:latin typeface="Calibri" panose="020F0502020204030204" pitchFamily="34" charset="0"/>
                <a:cs typeface="Calibri" panose="020F0502020204030204" pitchFamily="34" charset="0"/>
                <a:hlinkClick r:id="rId26"/>
              </a:rPr>
              <a:t>Ieper</a:t>
            </a:r>
            <a:endParaRPr lang="nl-NL" sz="1200" dirty="0" smtClean="0">
              <a:latin typeface="Calibri" panose="020F0502020204030204" pitchFamily="34" charset="0"/>
              <a:cs typeface="Calibri" panose="020F0502020204030204" pitchFamily="34" charset="0"/>
            </a:endParaRPr>
          </a:p>
          <a:p>
            <a:endParaRPr lang="nl-NL" sz="1200" dirty="0"/>
          </a:p>
        </p:txBody>
      </p:sp>
      <p:sp>
        <p:nvSpPr>
          <p:cNvPr id="7" name="Rechthoek 6"/>
          <p:cNvSpPr/>
          <p:nvPr/>
        </p:nvSpPr>
        <p:spPr>
          <a:xfrm>
            <a:off x="1979712" y="8576"/>
            <a:ext cx="5466928" cy="1200329"/>
          </a:xfrm>
          <a:prstGeom prst="rect">
            <a:avLst/>
          </a:prstGeom>
          <a:ln>
            <a:solidFill>
              <a:schemeClr val="tx1"/>
            </a:solidFill>
          </a:ln>
        </p:spPr>
        <p:txBody>
          <a:bodyPr wrap="square">
            <a:spAutoFit/>
          </a:bodyPr>
          <a:lstStyle/>
          <a:p>
            <a:pPr algn="ctr"/>
            <a:r>
              <a:rPr lang="nl-NL" sz="3600" b="1" dirty="0">
                <a:latin typeface="Calibri" panose="020F0502020204030204" pitchFamily="34" charset="0"/>
                <a:cs typeface="Calibri" panose="020F0502020204030204" pitchFamily="34" charset="0"/>
              </a:rPr>
              <a:t>Veiligheidsbewustzijn </a:t>
            </a:r>
            <a:endParaRPr lang="nl-NL" sz="3600" b="1" dirty="0" smtClean="0">
              <a:latin typeface="Calibri" panose="020F0502020204030204" pitchFamily="34" charset="0"/>
              <a:cs typeface="Calibri" panose="020F0502020204030204" pitchFamily="34" charset="0"/>
            </a:endParaRPr>
          </a:p>
          <a:p>
            <a:pPr algn="ctr"/>
            <a:r>
              <a:rPr lang="nl-NL" sz="3600" b="1" dirty="0" smtClean="0">
                <a:latin typeface="Calibri" panose="020F0502020204030204" pitchFamily="34" charset="0"/>
                <a:cs typeface="Calibri" panose="020F0502020204030204" pitchFamily="34" charset="0"/>
              </a:rPr>
              <a:t>vast </a:t>
            </a:r>
            <a:r>
              <a:rPr lang="nl-NL" sz="3600" b="1" dirty="0">
                <a:latin typeface="Calibri" panose="020F0502020204030204" pitchFamily="34" charset="0"/>
                <a:cs typeface="Calibri" panose="020F0502020204030204" pitchFamily="34" charset="0"/>
              </a:rPr>
              <a:t>op de agenda</a:t>
            </a:r>
          </a:p>
        </p:txBody>
      </p:sp>
      <p:sp>
        <p:nvSpPr>
          <p:cNvPr id="8" name="Rechthoek 7"/>
          <p:cNvSpPr/>
          <p:nvPr/>
        </p:nvSpPr>
        <p:spPr>
          <a:xfrm>
            <a:off x="2123728" y="1632739"/>
            <a:ext cx="4752528" cy="2739211"/>
          </a:xfrm>
          <a:prstGeom prst="rect">
            <a:avLst/>
          </a:prstGeom>
          <a:ln w="22225">
            <a:solidFill>
              <a:schemeClr val="tx1"/>
            </a:solidFill>
            <a:prstDash val="sysDot"/>
          </a:ln>
        </p:spPr>
        <p:txBody>
          <a:bodyPr wrap="square">
            <a:spAutoFit/>
          </a:bodyPr>
          <a:lstStyle/>
          <a:p>
            <a:pPr algn="ctr"/>
            <a:r>
              <a:rPr lang="nl-NL" sz="3200" dirty="0" smtClean="0">
                <a:latin typeface="Calibri" panose="020F0502020204030204" pitchFamily="34" charset="0"/>
                <a:cs typeface="Calibri" panose="020F0502020204030204" pitchFamily="34" charset="0"/>
              </a:rPr>
              <a:t>Gezamenlijke belangen:</a:t>
            </a:r>
          </a:p>
          <a:p>
            <a:pPr algn="ctr"/>
            <a:endParaRPr lang="nl-NL" sz="2000" dirty="0" smtClean="0">
              <a:latin typeface="Calibri" panose="020F0502020204030204" pitchFamily="34" charset="0"/>
              <a:cs typeface="Calibri" panose="020F0502020204030204" pitchFamily="34" charset="0"/>
            </a:endParaRPr>
          </a:p>
          <a:p>
            <a:pPr marL="342900" indent="-342900">
              <a:buFont typeface="Arial" charset="0"/>
              <a:buChar char="•"/>
            </a:pPr>
            <a:r>
              <a:rPr lang="nl-NL" sz="2000" dirty="0" smtClean="0">
                <a:latin typeface="Calibri" panose="020F0502020204030204" pitchFamily="34" charset="0"/>
                <a:cs typeface="Calibri" panose="020F0502020204030204" pitchFamily="34" charset="0"/>
              </a:rPr>
              <a:t>Delen veiligheidsinformatie</a:t>
            </a:r>
          </a:p>
          <a:p>
            <a:pPr marL="342900" indent="-342900">
              <a:buFont typeface="Arial" charset="0"/>
              <a:buChar char="•"/>
            </a:pPr>
            <a:r>
              <a:rPr lang="nl-NL" sz="2000" dirty="0" smtClean="0">
                <a:latin typeface="Calibri" panose="020F0502020204030204" pitchFamily="34" charset="0"/>
                <a:cs typeface="Calibri" panose="020F0502020204030204" pitchFamily="34" charset="0"/>
              </a:rPr>
              <a:t>Kruisbestuiving van dezelfde </a:t>
            </a:r>
            <a:r>
              <a:rPr lang="nl-NL" sz="2000" dirty="0">
                <a:latin typeface="Calibri" panose="020F0502020204030204" pitchFamily="34" charset="0"/>
                <a:cs typeface="Calibri" panose="020F0502020204030204" pitchFamily="34" charset="0"/>
              </a:rPr>
              <a:t>kennis en </a:t>
            </a:r>
            <a:r>
              <a:rPr lang="nl-NL" sz="2000" dirty="0" smtClean="0">
                <a:latin typeface="Calibri" panose="020F0502020204030204" pitchFamily="34" charset="0"/>
                <a:cs typeface="Calibri" panose="020F0502020204030204" pitchFamily="34" charset="0"/>
              </a:rPr>
              <a:t>ervaring </a:t>
            </a:r>
            <a:r>
              <a:rPr lang="nl-NL" sz="2000" dirty="0" err="1" smtClean="0">
                <a:latin typeface="Calibri" panose="020F0502020204030204" pitchFamily="34" charset="0"/>
                <a:cs typeface="Calibri" panose="020F0502020204030204" pitchFamily="34" charset="0"/>
              </a:rPr>
              <a:t>veiligheidskundigen</a:t>
            </a:r>
            <a:endParaRPr lang="nl-NL" sz="2000" dirty="0" smtClean="0">
              <a:latin typeface="Calibri" panose="020F0502020204030204" pitchFamily="34" charset="0"/>
              <a:cs typeface="Calibri" panose="020F0502020204030204" pitchFamily="34" charset="0"/>
            </a:endParaRPr>
          </a:p>
          <a:p>
            <a:pPr marL="342900" indent="-342900">
              <a:buFont typeface="Arial" charset="0"/>
              <a:buChar char="•"/>
            </a:pPr>
            <a:r>
              <a:rPr lang="nl-NL" sz="2000" dirty="0" smtClean="0">
                <a:latin typeface="Calibri" panose="020F0502020204030204" pitchFamily="34" charset="0"/>
                <a:cs typeface="Calibri" panose="020F0502020204030204" pitchFamily="34" charset="0"/>
              </a:rPr>
              <a:t>Imago verbetering</a:t>
            </a:r>
          </a:p>
          <a:p>
            <a:pPr marL="342900" indent="-342900">
              <a:buFont typeface="Arial" charset="0"/>
              <a:buChar char="•"/>
            </a:pPr>
            <a:r>
              <a:rPr lang="nl-NL" sz="2000" dirty="0" smtClean="0">
                <a:latin typeface="Calibri" panose="020F0502020204030204" pitchFamily="34" charset="0"/>
                <a:cs typeface="Calibri" panose="020F0502020204030204" pitchFamily="34" charset="0"/>
              </a:rPr>
              <a:t>Kwaliteit verbetering</a:t>
            </a:r>
          </a:p>
          <a:p>
            <a:pPr marL="342900" indent="-342900">
              <a:buFont typeface="Arial" charset="0"/>
              <a:buChar char="•"/>
            </a:pPr>
            <a:r>
              <a:rPr lang="nl-NL" sz="2000" dirty="0" smtClean="0">
                <a:latin typeface="Calibri" panose="020F0502020204030204" pitchFamily="34" charset="0"/>
                <a:cs typeface="Calibri" panose="020F0502020204030204" pitchFamily="34" charset="0"/>
              </a:rPr>
              <a:t>Continuïteit bedrijfsvoering</a:t>
            </a:r>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723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11</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Vragen?</a:t>
            </a:r>
            <a:endParaRPr lang="nl-NL" dirty="0">
              <a:latin typeface="Calibri" panose="020F0502020204030204" pitchFamily="34" charset="0"/>
              <a:cs typeface="Calibri" panose="020F050202020403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699542"/>
            <a:ext cx="1762125" cy="2600325"/>
          </a:xfrm>
          <a:prstGeom prst="rect">
            <a:avLst/>
          </a:prstGeom>
        </p:spPr>
      </p:pic>
    </p:spTree>
    <p:extLst>
      <p:ext uri="{BB962C8B-B14F-4D97-AF65-F5344CB8AC3E}">
        <p14:creationId xmlns:p14="http://schemas.microsoft.com/office/powerpoint/2010/main" val="5557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12</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endParaRPr lang="nl-NL"/>
          </a:p>
        </p:txBody>
      </p:sp>
      <p:sp>
        <p:nvSpPr>
          <p:cNvPr id="5" name="Tekstvak 4"/>
          <p:cNvSpPr txBox="1"/>
          <p:nvPr/>
        </p:nvSpPr>
        <p:spPr>
          <a:xfrm>
            <a:off x="122233" y="3619265"/>
            <a:ext cx="3558988" cy="307777"/>
          </a:xfrm>
          <a:prstGeom prst="rect">
            <a:avLst/>
          </a:prstGeom>
          <a:noFill/>
          <a:ln>
            <a:solidFill>
              <a:srgbClr val="3366FF"/>
            </a:solidFill>
          </a:ln>
        </p:spPr>
        <p:txBody>
          <a:bodyPr wrap="none" rtlCol="0">
            <a:spAutoFit/>
          </a:bodyPr>
          <a:lstStyle/>
          <a:p>
            <a:r>
              <a:rPr lang="nl-NL" sz="1400" dirty="0" smtClean="0">
                <a:solidFill>
                  <a:srgbClr val="FF0000"/>
                </a:solidFill>
              </a:rPr>
              <a:t>AKKIO</a:t>
            </a:r>
            <a:r>
              <a:rPr lang="nl-NL" sz="1400" dirty="0" smtClean="0"/>
              <a:t> </a:t>
            </a:r>
            <a:r>
              <a:rPr lang="nl-NL" sz="1400" b="1" dirty="0" smtClean="0">
                <a:solidFill>
                  <a:srgbClr val="FF0000"/>
                </a:solidFill>
              </a:rPr>
              <a:t>A</a:t>
            </a:r>
            <a:r>
              <a:rPr lang="nl-NL" sz="1400" dirty="0" smtClean="0"/>
              <a:t>dvies – </a:t>
            </a:r>
            <a:r>
              <a:rPr lang="nl-NL" sz="1400" b="1" dirty="0" smtClean="0">
                <a:solidFill>
                  <a:srgbClr val="FF0000"/>
                </a:solidFill>
              </a:rPr>
              <a:t>B</a:t>
            </a:r>
            <a:r>
              <a:rPr lang="nl-NL" sz="1400" dirty="0" smtClean="0"/>
              <a:t>egeleiding - </a:t>
            </a:r>
            <a:r>
              <a:rPr lang="nl-NL" sz="1400" b="1" dirty="0" smtClean="0">
                <a:solidFill>
                  <a:srgbClr val="FF0000"/>
                </a:solidFill>
              </a:rPr>
              <a:t>C</a:t>
            </a:r>
            <a:r>
              <a:rPr lang="nl-NL" sz="1400" dirty="0" smtClean="0"/>
              <a:t>onsultancy</a:t>
            </a:r>
            <a:endParaRPr lang="nl-NL" sz="1400" dirty="0"/>
          </a:p>
        </p:txBody>
      </p:sp>
      <p:sp>
        <p:nvSpPr>
          <p:cNvPr id="6" name="Tekstvak 5"/>
          <p:cNvSpPr txBox="1"/>
          <p:nvPr/>
        </p:nvSpPr>
        <p:spPr>
          <a:xfrm>
            <a:off x="1115615" y="3939902"/>
            <a:ext cx="1572225" cy="523220"/>
          </a:xfrm>
          <a:prstGeom prst="rect">
            <a:avLst/>
          </a:prstGeom>
          <a:noFill/>
          <a:ln>
            <a:solidFill>
              <a:srgbClr val="3366FF"/>
            </a:solidFill>
          </a:ln>
        </p:spPr>
        <p:txBody>
          <a:bodyPr wrap="none" rtlCol="0">
            <a:spAutoFit/>
          </a:bodyPr>
          <a:lstStyle/>
          <a:p>
            <a:r>
              <a:rPr lang="nl-NL" sz="1400" b="1" dirty="0" smtClean="0">
                <a:solidFill>
                  <a:srgbClr val="FF0000"/>
                </a:solidFill>
                <a:latin typeface="Calibri" panose="020F0502020204030204" pitchFamily="34" charset="0"/>
                <a:cs typeface="Calibri" panose="020F0502020204030204" pitchFamily="34" charset="0"/>
              </a:rPr>
              <a:t>Rob Crompvoets</a:t>
            </a:r>
          </a:p>
          <a:p>
            <a:r>
              <a:rPr lang="nl-NL" sz="1400" dirty="0" smtClean="0">
                <a:solidFill>
                  <a:srgbClr val="FF0000"/>
                </a:solidFill>
                <a:latin typeface="Calibri" panose="020F0502020204030204" pitchFamily="34" charset="0"/>
                <a:cs typeface="Calibri" panose="020F0502020204030204" pitchFamily="34" charset="0"/>
              </a:rPr>
              <a:t>Veiligheidskundige</a:t>
            </a:r>
            <a:endParaRPr lang="nl-NL" sz="1400" dirty="0">
              <a:latin typeface="Calibri" panose="020F0502020204030204" pitchFamily="34" charset="0"/>
              <a:cs typeface="Calibri" panose="020F0502020204030204" pitchFamily="34" charset="0"/>
            </a:endParaRPr>
          </a:p>
        </p:txBody>
      </p:sp>
      <p:sp>
        <p:nvSpPr>
          <p:cNvPr id="7" name="Tekstvak 6"/>
          <p:cNvSpPr txBox="1"/>
          <p:nvPr/>
        </p:nvSpPr>
        <p:spPr>
          <a:xfrm>
            <a:off x="2569120" y="1166633"/>
            <a:ext cx="3877985" cy="1169551"/>
          </a:xfrm>
          <a:prstGeom prst="rect">
            <a:avLst/>
          </a:prstGeom>
          <a:noFill/>
          <a:ln>
            <a:solidFill>
              <a:srgbClr val="3366FF"/>
            </a:solidFill>
          </a:ln>
        </p:spPr>
        <p:txBody>
          <a:bodyPr wrap="none" rtlCol="0">
            <a:spAutoFit/>
          </a:bodyPr>
          <a:lstStyle/>
          <a:p>
            <a:r>
              <a:rPr lang="nl-NL" sz="1400" dirty="0" err="1" smtClean="0">
                <a:solidFill>
                  <a:srgbClr val="FF0000"/>
                </a:solidFill>
                <a:latin typeface="Calibri" panose="020F0502020204030204" pitchFamily="34" charset="0"/>
                <a:cs typeface="Calibri" panose="020F0502020204030204" pitchFamily="34" charset="0"/>
              </a:rPr>
              <a:t>Cotrias</a:t>
            </a:r>
            <a:r>
              <a:rPr lang="nl-NL" sz="1400" dirty="0" smtClean="0">
                <a:solidFill>
                  <a:srgbClr val="FF0000"/>
                </a:solidFill>
                <a:latin typeface="Calibri" panose="020F0502020204030204" pitchFamily="34" charset="0"/>
                <a:cs typeface="Calibri" panose="020F0502020204030204" pitchFamily="34" charset="0"/>
              </a:rPr>
              <a:t>				</a:t>
            </a:r>
          </a:p>
          <a:p>
            <a:endParaRPr lang="nl-NL" sz="1400" dirty="0" smtClean="0">
              <a:solidFill>
                <a:srgbClr val="FF0000"/>
              </a:solidFill>
              <a:latin typeface="Calibri" panose="020F0502020204030204" pitchFamily="34" charset="0"/>
              <a:cs typeface="Calibri" panose="020F0502020204030204" pitchFamily="34" charset="0"/>
            </a:endParaRPr>
          </a:p>
          <a:p>
            <a:r>
              <a:rPr lang="nl-NL" sz="1400" dirty="0">
                <a:latin typeface="Calibri" panose="020F0502020204030204" pitchFamily="34" charset="0"/>
                <a:cs typeface="Calibri" panose="020F0502020204030204" pitchFamily="34" charset="0"/>
              </a:rPr>
              <a:t>Tel: +31 (0)475-853524</a:t>
            </a:r>
          </a:p>
          <a:p>
            <a:r>
              <a:rPr lang="nl-NL" sz="1400" dirty="0" err="1">
                <a:latin typeface="Calibri" panose="020F0502020204030204" pitchFamily="34" charset="0"/>
                <a:cs typeface="Calibri" panose="020F0502020204030204" pitchFamily="34" charset="0"/>
              </a:rPr>
              <a:t>Mob</a:t>
            </a:r>
            <a:r>
              <a:rPr lang="nl-NL" sz="1400" dirty="0">
                <a:latin typeface="Calibri" panose="020F0502020204030204" pitchFamily="34" charset="0"/>
                <a:cs typeface="Calibri" panose="020F0502020204030204" pitchFamily="34" charset="0"/>
              </a:rPr>
              <a:t>: +31 (0)6-14889848</a:t>
            </a:r>
          </a:p>
          <a:p>
            <a:r>
              <a:rPr lang="nl-NL" sz="1400" dirty="0">
                <a:latin typeface="Calibri" panose="020F0502020204030204" pitchFamily="34" charset="0"/>
                <a:cs typeface="Calibri" panose="020F0502020204030204" pitchFamily="34" charset="0"/>
              </a:rPr>
              <a:t>Email: </a:t>
            </a:r>
            <a:r>
              <a:rPr lang="nl-NL" sz="1400" u="sng" dirty="0">
                <a:latin typeface="Calibri" panose="020F0502020204030204" pitchFamily="34" charset="0"/>
                <a:cs typeface="Calibri" panose="020F0502020204030204" pitchFamily="34" charset="0"/>
                <a:hlinkClick r:id="rId2"/>
              </a:rPr>
              <a:t>info@cotrias.nl</a:t>
            </a:r>
            <a:endParaRPr lang="nl-NL" sz="1400" dirty="0">
              <a:latin typeface="Calibri" panose="020F0502020204030204" pitchFamily="34" charset="0"/>
              <a:cs typeface="Calibri" panose="020F0502020204030204" pitchFamily="34" charset="0"/>
            </a:endParaRPr>
          </a:p>
        </p:txBody>
      </p:sp>
      <p:sp>
        <p:nvSpPr>
          <p:cNvPr id="8" name="Tekstvak 7"/>
          <p:cNvSpPr txBox="1"/>
          <p:nvPr/>
        </p:nvSpPr>
        <p:spPr>
          <a:xfrm>
            <a:off x="3721999" y="2344681"/>
            <a:ext cx="1547347" cy="523220"/>
          </a:xfrm>
          <a:prstGeom prst="rect">
            <a:avLst/>
          </a:prstGeom>
          <a:noFill/>
          <a:ln>
            <a:solidFill>
              <a:srgbClr val="3366FF"/>
            </a:solidFill>
          </a:ln>
        </p:spPr>
        <p:txBody>
          <a:bodyPr wrap="none" rtlCol="0">
            <a:spAutoFit/>
          </a:bodyPr>
          <a:lstStyle/>
          <a:p>
            <a:r>
              <a:rPr lang="nl-NL" sz="1400" b="1" dirty="0" smtClean="0">
                <a:solidFill>
                  <a:srgbClr val="FF0000"/>
                </a:solidFill>
                <a:latin typeface="Calibri" panose="020F0502020204030204" pitchFamily="34" charset="0"/>
                <a:cs typeface="Calibri" panose="020F0502020204030204" pitchFamily="34" charset="0"/>
              </a:rPr>
              <a:t>Tim Colenbrander</a:t>
            </a:r>
          </a:p>
          <a:p>
            <a:r>
              <a:rPr lang="nl-NL" sz="1400" dirty="0" smtClean="0">
                <a:solidFill>
                  <a:srgbClr val="FF0000"/>
                </a:solidFill>
                <a:latin typeface="Calibri" panose="020F0502020204030204" pitchFamily="34" charset="0"/>
                <a:cs typeface="Calibri" panose="020F0502020204030204" pitchFamily="34" charset="0"/>
              </a:rPr>
              <a:t>Veiligheidskundige</a:t>
            </a:r>
            <a:endParaRPr lang="nl-NL" sz="1400" dirty="0">
              <a:latin typeface="Calibri" panose="020F0502020204030204" pitchFamily="34" charset="0"/>
              <a:cs typeface="Calibri" panose="020F0502020204030204" pitchFamily="34" charset="0"/>
            </a:endParaRPr>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532333"/>
            <a:ext cx="1543050" cy="438150"/>
          </a:xfrm>
          <a:prstGeom prst="rect">
            <a:avLst/>
          </a:prstGeom>
        </p:spPr>
      </p:pic>
    </p:spTree>
    <p:extLst>
      <p:ext uri="{BB962C8B-B14F-4D97-AF65-F5344CB8AC3E}">
        <p14:creationId xmlns:p14="http://schemas.microsoft.com/office/powerpoint/2010/main" val="55571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2</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Ervaring</a:t>
            </a:r>
            <a:endParaRPr lang="nl-NL" dirty="0">
              <a:latin typeface="Calibri" panose="020F0502020204030204" pitchFamily="34" charset="0"/>
              <a:cs typeface="Calibri" panose="020F0502020204030204" pitchFamily="34" charset="0"/>
            </a:endParaRPr>
          </a:p>
        </p:txBody>
      </p:sp>
      <p:sp>
        <p:nvSpPr>
          <p:cNvPr id="5" name="Rechthoek 4"/>
          <p:cNvSpPr/>
          <p:nvPr/>
        </p:nvSpPr>
        <p:spPr>
          <a:xfrm>
            <a:off x="129208" y="1779662"/>
            <a:ext cx="8856984" cy="2785378"/>
          </a:xfrm>
          <a:prstGeom prst="rect">
            <a:avLst/>
          </a:prstGeom>
        </p:spPr>
        <p:txBody>
          <a:bodyPr wrap="square">
            <a:spAutoFit/>
          </a:bodyPr>
          <a:lstStyle/>
          <a:p>
            <a:r>
              <a:rPr lang="nl-NL" dirty="0" smtClean="0">
                <a:latin typeface="Calibri" panose="020F0502020204030204" pitchFamily="34" charset="0"/>
                <a:cs typeface="Calibri" panose="020F0502020204030204" pitchFamily="34" charset="0"/>
              </a:rPr>
              <a:t>‘Het </a:t>
            </a:r>
            <a:r>
              <a:rPr lang="nl-NL" dirty="0">
                <a:latin typeface="Calibri" panose="020F0502020204030204" pitchFamily="34" charset="0"/>
                <a:cs typeface="Calibri" panose="020F0502020204030204" pitchFamily="34" charset="0"/>
              </a:rPr>
              <a:t>virus heeft in mijn lijf toegeslagen nadat ik 4-5 jaren geleden bij jou een </a:t>
            </a:r>
            <a:r>
              <a:rPr lang="nl-NL" dirty="0" err="1">
                <a:latin typeface="Calibri" panose="020F0502020204030204" pitchFamily="34" charset="0"/>
                <a:cs typeface="Calibri" panose="020F0502020204030204" pitchFamily="34" charset="0"/>
              </a:rPr>
              <a:t>trainingsdag</a:t>
            </a:r>
            <a:r>
              <a:rPr lang="nl-NL" dirty="0">
                <a:latin typeface="Calibri" panose="020F0502020204030204" pitchFamily="34" charset="0"/>
                <a:cs typeface="Calibri" panose="020F0502020204030204" pitchFamily="34" charset="0"/>
              </a:rPr>
              <a:t> “Preventiemedewerker” heb mogen meemaken. Dat was mijn eerste kennismaking met preventieve veiligheid, kijkende door de bril van een preventiemedewerker. Volstrekt nieuw voor mij. Als HR afdeling waren we teveel gericht op het </a:t>
            </a:r>
            <a:r>
              <a:rPr lang="nl-NL" dirty="0" err="1">
                <a:latin typeface="Calibri" panose="020F0502020204030204" pitchFamily="34" charset="0"/>
                <a:cs typeface="Calibri" panose="020F0502020204030204" pitchFamily="34" charset="0"/>
              </a:rPr>
              <a:t>re-actief</a:t>
            </a:r>
            <a:r>
              <a:rPr lang="nl-NL" dirty="0">
                <a:latin typeface="Calibri" panose="020F0502020204030204" pitchFamily="34" charset="0"/>
                <a:cs typeface="Calibri" panose="020F0502020204030204" pitchFamily="34" charset="0"/>
              </a:rPr>
              <a:t> analyseren / oplossen van ziekteverzuim, dat al dan niet werd veroorzaakt door een (al dan niet) gemeld arbeidsongeval. </a:t>
            </a:r>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Na </a:t>
            </a:r>
            <a:r>
              <a:rPr lang="nl-NL" dirty="0">
                <a:latin typeface="Calibri" panose="020F0502020204030204" pitchFamily="34" charset="0"/>
                <a:cs typeface="Calibri" panose="020F0502020204030204" pitchFamily="34" charset="0"/>
              </a:rPr>
              <a:t>die bewuste training dag wist het ik zeker. </a:t>
            </a:r>
            <a:endParaRPr lang="nl-NL" dirty="0" smtClean="0">
              <a:latin typeface="Calibri" panose="020F0502020204030204" pitchFamily="34" charset="0"/>
              <a:cs typeface="Calibri" panose="020F0502020204030204" pitchFamily="34" charset="0"/>
            </a:endParaRPr>
          </a:p>
          <a:p>
            <a:r>
              <a:rPr lang="nl-NL" sz="2800" b="1" dirty="0" smtClean="0">
                <a:latin typeface="Calibri" panose="020F0502020204030204" pitchFamily="34" charset="0"/>
                <a:cs typeface="Calibri" panose="020F0502020204030204" pitchFamily="34" charset="0"/>
              </a:rPr>
              <a:t>Dat </a:t>
            </a:r>
            <a:r>
              <a:rPr lang="nl-NL" sz="2800" b="1" dirty="0">
                <a:latin typeface="Calibri" panose="020F0502020204030204" pitchFamily="34" charset="0"/>
                <a:cs typeface="Calibri" panose="020F0502020204030204" pitchFamily="34" charset="0"/>
              </a:rPr>
              <a:t>MOET Thielco beter kunnen</a:t>
            </a:r>
            <a:r>
              <a:rPr lang="nl-NL" sz="2800" b="1" dirty="0" smtClean="0">
                <a:latin typeface="Calibri" panose="020F0502020204030204" pitchFamily="34" charset="0"/>
                <a:cs typeface="Calibri" panose="020F0502020204030204" pitchFamily="34" charset="0"/>
              </a:rPr>
              <a:t>!, </a:t>
            </a:r>
            <a:endParaRPr lang="nl-NL" sz="2800" b="1" dirty="0">
              <a:latin typeface="Calibri" panose="020F0502020204030204" pitchFamily="34" charset="0"/>
              <a:cs typeface="Calibri" panose="020F0502020204030204" pitchFamily="34" charset="0"/>
            </a:endParaRPr>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39056" t="26667" r="9903" b="38476"/>
          <a:stretch/>
        </p:blipFill>
        <p:spPr>
          <a:xfrm>
            <a:off x="6012160" y="18238"/>
            <a:ext cx="2579570" cy="1761424"/>
          </a:xfrm>
          <a:prstGeom prst="rect">
            <a:avLst/>
          </a:prstGeom>
        </p:spPr>
      </p:pic>
      <p:sp>
        <p:nvSpPr>
          <p:cNvPr id="7" name="Tekstvak 6"/>
          <p:cNvSpPr txBox="1"/>
          <p:nvPr/>
        </p:nvSpPr>
        <p:spPr>
          <a:xfrm>
            <a:off x="1991701" y="206452"/>
            <a:ext cx="3397405" cy="1384995"/>
          </a:xfrm>
          <a:prstGeom prst="rect">
            <a:avLst/>
          </a:prstGeom>
          <a:noFill/>
        </p:spPr>
        <p:txBody>
          <a:bodyPr wrap="none" rtlCol="0">
            <a:spAutoFit/>
          </a:bodyPr>
          <a:lstStyle/>
          <a:p>
            <a:pPr algn="ctr"/>
            <a:r>
              <a:rPr lang="nl-NL" sz="2800" b="1" dirty="0" smtClean="0">
                <a:latin typeface="Calibri" panose="020F0502020204030204" pitchFamily="34" charset="0"/>
                <a:cs typeface="Calibri" panose="020F0502020204030204" pitchFamily="34" charset="0"/>
              </a:rPr>
              <a:t>Hans Vrenken</a:t>
            </a:r>
          </a:p>
          <a:p>
            <a:pPr algn="ctr"/>
            <a:r>
              <a:rPr lang="nl-NL" sz="2800" b="1" dirty="0" smtClean="0">
                <a:latin typeface="Calibri" panose="020F0502020204030204" pitchFamily="34" charset="0"/>
                <a:cs typeface="Calibri" panose="020F0502020204030204" pitchFamily="34" charset="0"/>
              </a:rPr>
              <a:t>HR Manager</a:t>
            </a:r>
          </a:p>
          <a:p>
            <a:pPr algn="ctr"/>
            <a:r>
              <a:rPr lang="nl-NL" sz="2800" b="1" dirty="0" smtClean="0">
                <a:latin typeface="Calibri" panose="020F0502020204030204" pitchFamily="34" charset="0"/>
                <a:cs typeface="Calibri" panose="020F0502020204030204" pitchFamily="34" charset="0"/>
              </a:rPr>
              <a:t>Thielco Staalindustrie</a:t>
            </a:r>
            <a:endParaRPr lang="nl-NL"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96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3</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Start</a:t>
            </a:r>
            <a:endParaRPr lang="nl-NL" dirty="0">
              <a:latin typeface="Calibri" panose="020F0502020204030204" pitchFamily="34" charset="0"/>
              <a:cs typeface="Calibri" panose="020F0502020204030204" pitchFamily="34" charset="0"/>
            </a:endParaRPr>
          </a:p>
        </p:txBody>
      </p:sp>
      <p:sp>
        <p:nvSpPr>
          <p:cNvPr id="5" name="Rechthoek 4"/>
          <p:cNvSpPr/>
          <p:nvPr/>
        </p:nvSpPr>
        <p:spPr>
          <a:xfrm>
            <a:off x="1763688" y="339502"/>
            <a:ext cx="7056784" cy="369332"/>
          </a:xfrm>
          <a:prstGeom prst="rect">
            <a:avLst/>
          </a:prstGeom>
          <a:solidFill>
            <a:srgbClr val="3399FF"/>
          </a:solidFill>
        </p:spPr>
        <p:txBody>
          <a:bodyPr wrap="square">
            <a:spAutoFit/>
          </a:bodyPr>
          <a:lstStyle/>
          <a:p>
            <a:r>
              <a:rPr lang="nl-NL" sz="1800" b="1" dirty="0" smtClean="0">
                <a:solidFill>
                  <a:schemeClr val="bg1"/>
                </a:solidFill>
              </a:rPr>
              <a:t> </a:t>
            </a:r>
            <a:r>
              <a:rPr lang="nl-NL" sz="1800" b="1" dirty="0">
                <a:solidFill>
                  <a:schemeClr val="bg1"/>
                </a:solidFill>
                <a:latin typeface="Calibri" panose="020F0502020204030204" pitchFamily="34" charset="0"/>
                <a:cs typeface="Calibri" panose="020F0502020204030204" pitchFamily="34" charset="0"/>
              </a:rPr>
              <a:t>AKKIO A – B – </a:t>
            </a:r>
            <a:r>
              <a:rPr lang="nl-NL" sz="1800" b="1" dirty="0" smtClean="0">
                <a:solidFill>
                  <a:schemeClr val="bg1"/>
                </a:solidFill>
                <a:latin typeface="Calibri" panose="020F0502020204030204" pitchFamily="34" charset="0"/>
                <a:cs typeface="Calibri" panose="020F0502020204030204" pitchFamily="34" charset="0"/>
              </a:rPr>
              <a:t>C, Bureau REEF </a:t>
            </a:r>
            <a:r>
              <a:rPr lang="nl-NL" sz="1800" b="1" dirty="0">
                <a:solidFill>
                  <a:schemeClr val="bg1"/>
                </a:solidFill>
                <a:latin typeface="Calibri" panose="020F0502020204030204" pitchFamily="34" charset="0"/>
                <a:cs typeface="Calibri" panose="020F0502020204030204" pitchFamily="34" charset="0"/>
              </a:rPr>
              <a:t>&amp;</a:t>
            </a:r>
            <a:r>
              <a:rPr lang="nl-NL" sz="1800" b="1" dirty="0" smtClean="0">
                <a:solidFill>
                  <a:schemeClr val="bg1"/>
                </a:solidFill>
                <a:latin typeface="Calibri" panose="020F0502020204030204" pitchFamily="34" charset="0"/>
                <a:cs typeface="Calibri" panose="020F0502020204030204" pitchFamily="34" charset="0"/>
              </a:rPr>
              <a:t> </a:t>
            </a:r>
            <a:r>
              <a:rPr lang="nl-NL" sz="1800" b="1" dirty="0" err="1" smtClean="0">
                <a:solidFill>
                  <a:schemeClr val="bg1"/>
                </a:solidFill>
                <a:latin typeface="Calibri" panose="020F0502020204030204" pitchFamily="34" charset="0"/>
                <a:cs typeface="Calibri" panose="020F0502020204030204" pitchFamily="34" charset="0"/>
              </a:rPr>
              <a:t>Cotrias</a:t>
            </a:r>
            <a:r>
              <a:rPr lang="nl-NL" sz="1800" b="1" dirty="0" smtClean="0">
                <a:solidFill>
                  <a:schemeClr val="bg1"/>
                </a:solidFill>
                <a:latin typeface="Calibri" panose="020F0502020204030204" pitchFamily="34" charset="0"/>
                <a:cs typeface="Calibri" panose="020F0502020204030204" pitchFamily="34" charset="0"/>
              </a:rPr>
              <a:t>: SAMEN STERK</a:t>
            </a:r>
          </a:p>
        </p:txBody>
      </p:sp>
      <p:sp>
        <p:nvSpPr>
          <p:cNvPr id="6" name="Rechthoek 5"/>
          <p:cNvSpPr/>
          <p:nvPr/>
        </p:nvSpPr>
        <p:spPr>
          <a:xfrm>
            <a:off x="539552" y="1127073"/>
            <a:ext cx="9144000" cy="3539430"/>
          </a:xfrm>
          <a:prstGeom prst="rect">
            <a:avLst/>
          </a:prstGeom>
        </p:spPr>
        <p:txBody>
          <a:bodyPr wrap="square">
            <a:spAutoFit/>
          </a:bodyPr>
          <a:lstStyle/>
          <a:p>
            <a:pPr algn="ctr"/>
            <a:r>
              <a:rPr lang="nl-NL" sz="2800" dirty="0" smtClean="0">
                <a:latin typeface="Calibri" panose="020F0502020204030204" pitchFamily="34" charset="0"/>
                <a:cs typeface="Calibri" panose="020F0502020204030204" pitchFamily="34" charset="0"/>
              </a:rPr>
              <a:t>Sinds 2013 betrokken met het verhogen van het veiligheidsbewustzijn van medewerkers, </a:t>
            </a:r>
          </a:p>
          <a:p>
            <a:pPr algn="ctr"/>
            <a:r>
              <a:rPr lang="nl-NL" sz="2800" dirty="0" smtClean="0">
                <a:latin typeface="Calibri" panose="020F0502020204030204" pitchFamily="34" charset="0"/>
                <a:cs typeface="Calibri" panose="020F0502020204030204" pitchFamily="34" charset="0"/>
              </a:rPr>
              <a:t>middel-management en directie van</a:t>
            </a:r>
          </a:p>
          <a:p>
            <a:pPr algn="ctr"/>
            <a:endParaRPr lang="nl-NL" sz="2800" dirty="0" smtClean="0">
              <a:latin typeface="Calibri" panose="020F0502020204030204" pitchFamily="34" charset="0"/>
              <a:cs typeface="Calibri" panose="020F0502020204030204" pitchFamily="34" charset="0"/>
            </a:endParaRPr>
          </a:p>
          <a:p>
            <a:pPr algn="ctr"/>
            <a:r>
              <a:rPr lang="nl-NL" sz="2800" b="1" dirty="0" smtClean="0">
                <a:latin typeface="Calibri" panose="020F0502020204030204" pitchFamily="34" charset="0"/>
                <a:cs typeface="Calibri" panose="020F0502020204030204" pitchFamily="34" charset="0"/>
              </a:rPr>
              <a:t>Thielco Staalindustrie </a:t>
            </a:r>
          </a:p>
          <a:p>
            <a:pPr algn="ctr"/>
            <a:r>
              <a:rPr lang="nl-NL" sz="2800" b="1" dirty="0">
                <a:latin typeface="Calibri" panose="020F0502020204030204" pitchFamily="34" charset="0"/>
                <a:cs typeface="Calibri" panose="020F0502020204030204" pitchFamily="34" charset="0"/>
              </a:rPr>
              <a:t>&amp;</a:t>
            </a:r>
            <a:r>
              <a:rPr lang="nl-NL" sz="2800" b="1" dirty="0" smtClean="0">
                <a:latin typeface="Calibri" panose="020F0502020204030204" pitchFamily="34" charset="0"/>
                <a:cs typeface="Calibri" panose="020F0502020204030204" pitchFamily="34" charset="0"/>
              </a:rPr>
              <a:t> </a:t>
            </a:r>
          </a:p>
          <a:p>
            <a:pPr algn="ctr"/>
            <a:r>
              <a:rPr lang="nl-NL" sz="2800" b="1" dirty="0" smtClean="0">
                <a:latin typeface="Calibri" panose="020F0502020204030204" pitchFamily="34" charset="0"/>
                <a:cs typeface="Calibri" panose="020F0502020204030204" pitchFamily="34" charset="0"/>
              </a:rPr>
              <a:t>Thielco Metal Coating </a:t>
            </a:r>
          </a:p>
          <a:p>
            <a:pPr algn="ctr"/>
            <a:r>
              <a:rPr lang="nl-NL" sz="2800" b="1" dirty="0" smtClean="0">
                <a:latin typeface="Calibri" panose="020F0502020204030204" pitchFamily="34" charset="0"/>
                <a:cs typeface="Calibri" panose="020F0502020204030204" pitchFamily="34" charset="0"/>
              </a:rPr>
              <a:t>Reuver</a:t>
            </a:r>
            <a:endParaRPr lang="nl-NL" sz="2800" dirty="0" smtClean="0">
              <a:latin typeface="Calibri" panose="020F0502020204030204" pitchFamily="34" charset="0"/>
              <a:cs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618191"/>
            <a:ext cx="1825297" cy="1048312"/>
          </a:xfrm>
          <a:prstGeom prst="rect">
            <a:avLst/>
          </a:prstGeom>
        </p:spPr>
      </p:pic>
    </p:spTree>
    <p:extLst>
      <p:ext uri="{BB962C8B-B14F-4D97-AF65-F5344CB8AC3E}">
        <p14:creationId xmlns:p14="http://schemas.microsoft.com/office/powerpoint/2010/main" val="423047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4</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Van toen naar nu</a:t>
            </a:r>
            <a:endParaRPr lang="nl-NL" dirty="0">
              <a:latin typeface="Calibri" panose="020F0502020204030204" pitchFamily="34" charset="0"/>
              <a:cs typeface="Calibri" panose="020F0502020204030204" pitchFamily="34" charset="0"/>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4386"/>
            <a:ext cx="1831740"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737104"/>
            <a:ext cx="1831537" cy="13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6336" y="143491"/>
            <a:ext cx="1831537" cy="13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22" y="3249566"/>
            <a:ext cx="1831537" cy="13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3768" y="3220680"/>
            <a:ext cx="1831537" cy="136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Afbeelding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3547" y="163237"/>
            <a:ext cx="3481114" cy="13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Afbeelding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2200" y="1699209"/>
            <a:ext cx="2432000" cy="13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Afbeelding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08104" y="3220680"/>
            <a:ext cx="2432000" cy="13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kstvak 17"/>
          <p:cNvSpPr txBox="1"/>
          <p:nvPr/>
        </p:nvSpPr>
        <p:spPr>
          <a:xfrm>
            <a:off x="2300832" y="2097938"/>
            <a:ext cx="3594125" cy="646331"/>
          </a:xfrm>
          <a:prstGeom prst="rect">
            <a:avLst/>
          </a:prstGeom>
          <a:noFill/>
          <a:ln>
            <a:solidFill>
              <a:schemeClr val="tx1"/>
            </a:solidFill>
            <a:prstDash val="solid"/>
          </a:ln>
        </p:spPr>
        <p:txBody>
          <a:bodyPr wrap="none" rtlCol="0">
            <a:spAutoFit/>
          </a:bodyPr>
          <a:lstStyle>
            <a:defPPr>
              <a:defRPr lang="fr-FR"/>
            </a:defPPr>
            <a:lvl1pPr>
              <a:defRPr sz="1200"/>
            </a:lvl1pPr>
          </a:lstStyle>
          <a:p>
            <a:pPr algn="ctr"/>
            <a:r>
              <a:rPr lang="nl-NL" sz="1800" b="1" dirty="0" smtClean="0">
                <a:latin typeface="Calibri" panose="020F0502020204030204" pitchFamily="34" charset="0"/>
                <a:cs typeface="Calibri" panose="020F0502020204030204" pitchFamily="34" charset="0"/>
              </a:rPr>
              <a:t>KWALITEIT EN WERKPLEZIER DOOR </a:t>
            </a:r>
          </a:p>
          <a:p>
            <a:pPr algn="ctr"/>
            <a:r>
              <a:rPr lang="nl-NL" sz="1800" b="1" dirty="0" smtClean="0">
                <a:latin typeface="Calibri" panose="020F0502020204030204" pitchFamily="34" charset="0"/>
                <a:cs typeface="Calibri" panose="020F0502020204030204" pitchFamily="34" charset="0"/>
              </a:rPr>
              <a:t>VEILIGHEIDSBEWUSTZIJN</a:t>
            </a:r>
            <a:endParaRPr lang="nl-NL"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65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5</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Arbo Organisatie </a:t>
            </a:r>
            <a:endParaRPr lang="nl-NL" dirty="0">
              <a:latin typeface="Calibri" panose="020F0502020204030204" pitchFamily="34" charset="0"/>
              <a:cs typeface="Calibri" panose="020F0502020204030204" pitchFamily="34" charset="0"/>
            </a:endParaRPr>
          </a:p>
        </p:txBody>
      </p:sp>
      <p:sp>
        <p:nvSpPr>
          <p:cNvPr id="5" name="Rechthoek 4"/>
          <p:cNvSpPr/>
          <p:nvPr/>
        </p:nvSpPr>
        <p:spPr>
          <a:xfrm>
            <a:off x="3563076" y="51470"/>
            <a:ext cx="2304256"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latin typeface="Calibri" panose="020F0502020204030204" pitchFamily="34" charset="0"/>
                <a:cs typeface="Calibri" panose="020F0502020204030204" pitchFamily="34" charset="0"/>
              </a:rPr>
              <a:t>ARBO COORDINATOR</a:t>
            </a:r>
            <a:endParaRPr lang="nl-NL" dirty="0">
              <a:latin typeface="Calibri" panose="020F0502020204030204" pitchFamily="34" charset="0"/>
              <a:cs typeface="Calibri" panose="020F0502020204030204" pitchFamily="34" charset="0"/>
            </a:endParaRPr>
          </a:p>
        </p:txBody>
      </p:sp>
      <p:sp>
        <p:nvSpPr>
          <p:cNvPr id="6" name="Rechthoek 5"/>
          <p:cNvSpPr/>
          <p:nvPr/>
        </p:nvSpPr>
        <p:spPr>
          <a:xfrm>
            <a:off x="62710" y="1948687"/>
            <a:ext cx="3671596"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t>Hoofd Preventiemedewerker</a:t>
            </a:r>
            <a:endParaRPr lang="nl-NL" dirty="0"/>
          </a:p>
        </p:txBody>
      </p:sp>
      <p:sp>
        <p:nvSpPr>
          <p:cNvPr id="7" name="Rechthoek 6"/>
          <p:cNvSpPr/>
          <p:nvPr/>
        </p:nvSpPr>
        <p:spPr>
          <a:xfrm>
            <a:off x="5354331" y="1916612"/>
            <a:ext cx="3671596"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dirty="0" smtClean="0">
                <a:latin typeface="Calibri" panose="020F0502020204030204" pitchFamily="34" charset="0"/>
                <a:cs typeface="Calibri" panose="020F0502020204030204" pitchFamily="34" charset="0"/>
              </a:rPr>
              <a:t>Hoofd Preventiemedewerker</a:t>
            </a:r>
            <a:endParaRPr lang="nl-NL" dirty="0">
              <a:latin typeface="Calibri" panose="020F0502020204030204" pitchFamily="34" charset="0"/>
              <a:cs typeface="Calibri" panose="020F0502020204030204" pitchFamily="34" charset="0"/>
            </a:endParaRPr>
          </a:p>
        </p:txBody>
      </p:sp>
      <p:sp>
        <p:nvSpPr>
          <p:cNvPr id="8" name="Rechthoek 7"/>
          <p:cNvSpPr/>
          <p:nvPr/>
        </p:nvSpPr>
        <p:spPr>
          <a:xfrm>
            <a:off x="62710" y="2526624"/>
            <a:ext cx="3671596" cy="286160"/>
          </a:xfrm>
          <a:prstGeom prst="rect">
            <a:avLst/>
          </a:prstGeom>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smtClean="0"/>
              <a:t>Hoofd Productie</a:t>
            </a:r>
            <a:endParaRPr lang="nl-NL" sz="1200" dirty="0"/>
          </a:p>
        </p:txBody>
      </p:sp>
      <p:sp>
        <p:nvSpPr>
          <p:cNvPr id="9" name="Rechthoek 8"/>
          <p:cNvSpPr/>
          <p:nvPr/>
        </p:nvSpPr>
        <p:spPr>
          <a:xfrm>
            <a:off x="5354331" y="2505110"/>
            <a:ext cx="3671596" cy="286160"/>
          </a:xfrm>
          <a:prstGeom prst="rect">
            <a:avLst/>
          </a:prstGeom>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smtClean="0">
                <a:latin typeface="Calibri" panose="020F0502020204030204" pitchFamily="34" charset="0"/>
                <a:cs typeface="Calibri" panose="020F0502020204030204" pitchFamily="34" charset="0"/>
              </a:rPr>
              <a:t>Hoofd Technische Dienst</a:t>
            </a:r>
            <a:endParaRPr lang="nl-NL" sz="1200" dirty="0">
              <a:latin typeface="Calibri" panose="020F0502020204030204" pitchFamily="34" charset="0"/>
              <a:cs typeface="Calibri" panose="020F0502020204030204" pitchFamily="34" charset="0"/>
            </a:endParaRPr>
          </a:p>
        </p:txBody>
      </p:sp>
      <p:sp>
        <p:nvSpPr>
          <p:cNvPr id="13" name="Rechthoek 12"/>
          <p:cNvSpPr/>
          <p:nvPr/>
        </p:nvSpPr>
        <p:spPr>
          <a:xfrm>
            <a:off x="151893" y="2983355"/>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15" name="Rechthoek 14"/>
          <p:cNvSpPr/>
          <p:nvPr/>
        </p:nvSpPr>
        <p:spPr>
          <a:xfrm>
            <a:off x="1348414" y="2995729"/>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16" name="Rechthoek 15"/>
          <p:cNvSpPr/>
          <p:nvPr/>
        </p:nvSpPr>
        <p:spPr>
          <a:xfrm>
            <a:off x="2517715" y="2995729"/>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17" name="Rechthoek 16"/>
          <p:cNvSpPr/>
          <p:nvPr/>
        </p:nvSpPr>
        <p:spPr>
          <a:xfrm>
            <a:off x="5354331" y="2968914"/>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18" name="Rechthoek 17"/>
          <p:cNvSpPr/>
          <p:nvPr/>
        </p:nvSpPr>
        <p:spPr>
          <a:xfrm>
            <a:off x="6586593" y="2968914"/>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19" name="Rechthoek 18"/>
          <p:cNvSpPr/>
          <p:nvPr/>
        </p:nvSpPr>
        <p:spPr>
          <a:xfrm>
            <a:off x="7821317" y="2955162"/>
            <a:ext cx="1080119"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Preventie</a:t>
            </a:r>
          </a:p>
          <a:p>
            <a:pPr algn="ctr"/>
            <a:r>
              <a:rPr lang="nl-NL" sz="1100" dirty="0" smtClean="0">
                <a:latin typeface="Calibri" panose="020F0502020204030204" pitchFamily="34" charset="0"/>
                <a:cs typeface="Calibri" panose="020F0502020204030204" pitchFamily="34" charset="0"/>
              </a:rPr>
              <a:t>medewerker</a:t>
            </a:r>
            <a:endParaRPr lang="nl-NL" sz="1100" dirty="0">
              <a:latin typeface="Calibri" panose="020F0502020204030204" pitchFamily="34" charset="0"/>
              <a:cs typeface="Calibri" panose="020F0502020204030204" pitchFamily="34" charset="0"/>
            </a:endParaRPr>
          </a:p>
        </p:txBody>
      </p:sp>
      <p:sp>
        <p:nvSpPr>
          <p:cNvPr id="21" name="PIJL-OMLAAG 20"/>
          <p:cNvSpPr/>
          <p:nvPr/>
        </p:nvSpPr>
        <p:spPr>
          <a:xfrm>
            <a:off x="4814015" y="1059581"/>
            <a:ext cx="360040" cy="35589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800" dirty="0" smtClean="0"/>
              <a:t>Top down</a:t>
            </a:r>
            <a:endParaRPr lang="nl-NL" sz="1800" dirty="0"/>
          </a:p>
        </p:txBody>
      </p:sp>
      <p:sp>
        <p:nvSpPr>
          <p:cNvPr id="23" name="PIJL-OMHOOG 22"/>
          <p:cNvSpPr/>
          <p:nvPr/>
        </p:nvSpPr>
        <p:spPr>
          <a:xfrm>
            <a:off x="4211148" y="942776"/>
            <a:ext cx="504056" cy="3645198"/>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800" dirty="0" err="1" smtClean="0">
                <a:latin typeface="Calibri" panose="020F0502020204030204" pitchFamily="34" charset="0"/>
                <a:cs typeface="Calibri" panose="020F0502020204030204" pitchFamily="34" charset="0"/>
              </a:rPr>
              <a:t>Bottum</a:t>
            </a:r>
            <a:r>
              <a:rPr lang="nl-NL" sz="1800" dirty="0" smtClean="0">
                <a:latin typeface="Calibri" panose="020F0502020204030204" pitchFamily="34" charset="0"/>
                <a:cs typeface="Calibri" panose="020F0502020204030204" pitchFamily="34" charset="0"/>
              </a:rPr>
              <a:t>-up</a:t>
            </a:r>
            <a:endParaRPr lang="nl-NL" sz="1800" dirty="0">
              <a:latin typeface="Calibri" panose="020F0502020204030204" pitchFamily="34" charset="0"/>
              <a:cs typeface="Calibri" panose="020F0502020204030204" pitchFamily="34" charset="0"/>
            </a:endParaRPr>
          </a:p>
        </p:txBody>
      </p:sp>
      <p:sp>
        <p:nvSpPr>
          <p:cNvPr id="24" name="Rechthoek 23"/>
          <p:cNvSpPr/>
          <p:nvPr/>
        </p:nvSpPr>
        <p:spPr>
          <a:xfrm>
            <a:off x="3563076" y="656616"/>
            <a:ext cx="2304256" cy="286160"/>
          </a:xfrm>
          <a:prstGeom prst="rect">
            <a:avLst/>
          </a:prstGeom>
          <a:ln>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smtClean="0">
                <a:latin typeface="Calibri" panose="020F0502020204030204" pitchFamily="34" charset="0"/>
                <a:cs typeface="Calibri" panose="020F0502020204030204" pitchFamily="34" charset="0"/>
              </a:rPr>
              <a:t>Hoofd Human Resources</a:t>
            </a:r>
            <a:endParaRPr lang="nl-NL" sz="1200" dirty="0">
              <a:latin typeface="Calibri" panose="020F0502020204030204" pitchFamily="34" charset="0"/>
              <a:cs typeface="Calibri" panose="020F0502020204030204" pitchFamily="34" charset="0"/>
            </a:endParaRPr>
          </a:p>
        </p:txBody>
      </p:sp>
      <p:sp>
        <p:nvSpPr>
          <p:cNvPr id="25" name="Rechthoek 24"/>
          <p:cNvSpPr/>
          <p:nvPr/>
        </p:nvSpPr>
        <p:spPr>
          <a:xfrm>
            <a:off x="35496" y="4301814"/>
            <a:ext cx="3671596" cy="286160"/>
          </a:xfrm>
          <a:prstGeom prst="rect">
            <a:avLst/>
          </a:prstGeom>
          <a:ln>
            <a:solidFill>
              <a:srgbClr val="3399FF"/>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smtClean="0"/>
              <a:t>Bottom-up </a:t>
            </a:r>
            <a:r>
              <a:rPr lang="nl-NL" sz="1200" dirty="0"/>
              <a:t>I</a:t>
            </a:r>
            <a:r>
              <a:rPr lang="nl-NL" sz="1200" dirty="0" smtClean="0"/>
              <a:t>nformeren &amp; Kennis leveren</a:t>
            </a:r>
            <a:endParaRPr lang="nl-NL" sz="1200" dirty="0"/>
          </a:p>
        </p:txBody>
      </p:sp>
      <p:sp>
        <p:nvSpPr>
          <p:cNvPr id="26" name="Rechthoek 25"/>
          <p:cNvSpPr/>
          <p:nvPr/>
        </p:nvSpPr>
        <p:spPr>
          <a:xfrm>
            <a:off x="5290854" y="4301814"/>
            <a:ext cx="3671596" cy="286160"/>
          </a:xfrm>
          <a:prstGeom prst="rect">
            <a:avLst/>
          </a:prstGeom>
          <a:ln>
            <a:solidFill>
              <a:srgbClr val="3399FF"/>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200" dirty="0" smtClean="0">
                <a:latin typeface="Calibri" panose="020F0502020204030204" pitchFamily="34" charset="0"/>
                <a:cs typeface="Calibri" panose="020F0502020204030204" pitchFamily="34" charset="0"/>
              </a:rPr>
              <a:t>Top-down Coachen, Stimuleren &amp; Handhaven</a:t>
            </a:r>
            <a:endParaRPr lang="nl-NL" sz="1200" dirty="0">
              <a:latin typeface="Calibri" panose="020F0502020204030204" pitchFamily="34" charset="0"/>
              <a:cs typeface="Calibri" panose="020F0502020204030204" pitchFamily="34" charset="0"/>
            </a:endParaRPr>
          </a:p>
        </p:txBody>
      </p:sp>
      <p:sp>
        <p:nvSpPr>
          <p:cNvPr id="22" name="Rechthoek 21"/>
          <p:cNvSpPr/>
          <p:nvPr/>
        </p:nvSpPr>
        <p:spPr>
          <a:xfrm>
            <a:off x="141353" y="3660161"/>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
        <p:nvSpPr>
          <p:cNvPr id="27" name="Rechthoek 26"/>
          <p:cNvSpPr/>
          <p:nvPr/>
        </p:nvSpPr>
        <p:spPr>
          <a:xfrm>
            <a:off x="1348413" y="3668955"/>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
        <p:nvSpPr>
          <p:cNvPr id="28" name="Rechthoek 27"/>
          <p:cNvSpPr/>
          <p:nvPr/>
        </p:nvSpPr>
        <p:spPr>
          <a:xfrm>
            <a:off x="2517715" y="3660161"/>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
        <p:nvSpPr>
          <p:cNvPr id="29" name="Rechthoek 28"/>
          <p:cNvSpPr/>
          <p:nvPr/>
        </p:nvSpPr>
        <p:spPr>
          <a:xfrm>
            <a:off x="5354331" y="3612160"/>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
        <p:nvSpPr>
          <p:cNvPr id="31" name="Rechthoek 30"/>
          <p:cNvSpPr/>
          <p:nvPr/>
        </p:nvSpPr>
        <p:spPr>
          <a:xfrm>
            <a:off x="6571745" y="3640310"/>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
        <p:nvSpPr>
          <p:cNvPr id="32" name="Rechthoek 31"/>
          <p:cNvSpPr/>
          <p:nvPr/>
        </p:nvSpPr>
        <p:spPr>
          <a:xfrm>
            <a:off x="7868684" y="3640310"/>
            <a:ext cx="1080119" cy="576064"/>
          </a:xfrm>
          <a:prstGeom prst="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1100" dirty="0" smtClean="0">
                <a:latin typeface="Calibri" panose="020F0502020204030204" pitchFamily="34" charset="0"/>
                <a:cs typeface="Calibri" panose="020F0502020204030204" pitchFamily="34" charset="0"/>
              </a:rPr>
              <a:t>Medewerker preventie taken</a:t>
            </a:r>
            <a:endParaRPr lang="nl-NL"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2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5" grpId="0" animBg="1"/>
      <p:bldP spid="16" grpId="0" animBg="1"/>
      <p:bldP spid="17" grpId="0" animBg="1"/>
      <p:bldP spid="18" grpId="0" animBg="1"/>
      <p:bldP spid="19" grpId="0" animBg="1"/>
      <p:bldP spid="21" grpId="0" animBg="1"/>
      <p:bldP spid="23" grpId="0" animBg="1"/>
      <p:bldP spid="25" grpId="0" animBg="1"/>
      <p:bldP spid="26" grpId="0" animBg="1"/>
      <p:bldP spid="22" grpId="0" animBg="1"/>
      <p:bldP spid="27" grpId="0" animBg="1"/>
      <p:bldP spid="28" grpId="0" animBg="1"/>
      <p:bldP spid="29"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6</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Management of change</a:t>
            </a:r>
            <a:endParaRPr lang="nl-NL" dirty="0">
              <a:latin typeface="Calibri" panose="020F0502020204030204" pitchFamily="34" charset="0"/>
              <a:cs typeface="Calibri" panose="020F0502020204030204" pitchFamily="34" charset="0"/>
            </a:endParaRPr>
          </a:p>
        </p:txBody>
      </p:sp>
      <p:sp>
        <p:nvSpPr>
          <p:cNvPr id="9" name="Rechthoek 8"/>
          <p:cNvSpPr/>
          <p:nvPr/>
        </p:nvSpPr>
        <p:spPr>
          <a:xfrm>
            <a:off x="1403648" y="248330"/>
            <a:ext cx="7155668" cy="523220"/>
          </a:xfrm>
          <a:prstGeom prst="rect">
            <a:avLst/>
          </a:prstGeom>
        </p:spPr>
        <p:txBody>
          <a:bodyPr wrap="square">
            <a:spAutoFit/>
          </a:bodyPr>
          <a:lstStyle/>
          <a:p>
            <a:r>
              <a:rPr lang="nl-NL" sz="2800" b="1" dirty="0" smtClean="0">
                <a:latin typeface="Calibri" panose="020F0502020204030204" pitchFamily="34" charset="0"/>
                <a:cs typeface="Calibri" panose="020F0502020204030204" pitchFamily="34" charset="0"/>
              </a:rPr>
              <a:t>De </a:t>
            </a:r>
            <a:r>
              <a:rPr lang="nl-NL" sz="2800" b="1" dirty="0">
                <a:latin typeface="Calibri" panose="020F0502020204030204" pitchFamily="34" charset="0"/>
                <a:cs typeface="Calibri" panose="020F0502020204030204" pitchFamily="34" charset="0"/>
              </a:rPr>
              <a:t>ARBO menukaart van </a:t>
            </a:r>
            <a:r>
              <a:rPr lang="nl-NL" sz="2800" b="1" dirty="0" err="1">
                <a:latin typeface="Calibri" panose="020F0502020204030204" pitchFamily="34" charset="0"/>
                <a:cs typeface="Calibri" panose="020F0502020204030204" pitchFamily="34" charset="0"/>
              </a:rPr>
              <a:t>Thielco</a:t>
            </a:r>
            <a:r>
              <a:rPr lang="nl-NL" sz="2800" b="1" dirty="0">
                <a:latin typeface="Calibri" panose="020F0502020204030204" pitchFamily="34" charset="0"/>
                <a:cs typeface="Calibri" panose="020F0502020204030204" pitchFamily="34" charset="0"/>
              </a:rPr>
              <a:t> </a:t>
            </a:r>
            <a:r>
              <a:rPr lang="nl-NL" sz="2800" b="1" dirty="0" smtClean="0">
                <a:latin typeface="Calibri" panose="020F0502020204030204" pitchFamily="34" charset="0"/>
                <a:cs typeface="Calibri" panose="020F0502020204030204" pitchFamily="34" charset="0"/>
              </a:rPr>
              <a:t>tot op heden:</a:t>
            </a:r>
            <a:endParaRPr lang="nl-NL" sz="2800" b="1" dirty="0">
              <a:latin typeface="Calibri" panose="020F0502020204030204" pitchFamily="34" charset="0"/>
              <a:cs typeface="Calibri" panose="020F0502020204030204" pitchFamily="34" charset="0"/>
            </a:endParaRPr>
          </a:p>
        </p:txBody>
      </p:sp>
      <p:sp>
        <p:nvSpPr>
          <p:cNvPr id="10" name="Rechthoek 9"/>
          <p:cNvSpPr/>
          <p:nvPr/>
        </p:nvSpPr>
        <p:spPr>
          <a:xfrm>
            <a:off x="1403648" y="1106329"/>
            <a:ext cx="7488832" cy="3662541"/>
          </a:xfrm>
          <a:prstGeom prst="rect">
            <a:avLst/>
          </a:prstGeom>
        </p:spPr>
        <p:txBody>
          <a:bodyPr wrap="square">
            <a:spAutoFit/>
          </a:bodyPr>
          <a:lstStyle/>
          <a:p>
            <a:pPr marL="342900" indent="-342900">
              <a:buFont typeface="+mj-lt"/>
              <a:buAutoNum type="arabicPeriod"/>
            </a:pPr>
            <a:r>
              <a:rPr lang="nl-NL" sz="2400" dirty="0">
                <a:latin typeface="Calibri" panose="020F0502020204030204" pitchFamily="34" charset="0"/>
                <a:cs typeface="Calibri" panose="020F0502020204030204" pitchFamily="34" charset="0"/>
              </a:rPr>
              <a:t> Veiligheid awareness is aanzienlijk </a:t>
            </a:r>
            <a:r>
              <a:rPr lang="nl-NL" sz="2400" dirty="0" smtClean="0">
                <a:latin typeface="Calibri" panose="020F0502020204030204" pitchFamily="34" charset="0"/>
                <a:cs typeface="Calibri" panose="020F0502020204030204" pitchFamily="34" charset="0"/>
              </a:rPr>
              <a:t>verhoogd</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Opzet ARBO organisatie</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Opzetten RIE met dynamisch </a:t>
            </a:r>
            <a:r>
              <a:rPr lang="nl-NL" sz="2400" dirty="0" err="1" smtClean="0">
                <a:latin typeface="Calibri" panose="020F0502020204030204" pitchFamily="34" charset="0"/>
                <a:cs typeface="Calibri" panose="020F0502020204030204" pitchFamily="34" charset="0"/>
              </a:rPr>
              <a:t>PvA</a:t>
            </a:r>
            <a:endParaRPr lang="nl-NL" sz="2400" dirty="0" smtClean="0">
              <a:latin typeface="Calibri" panose="020F0502020204030204" pitchFamily="34" charset="0"/>
              <a:cs typeface="Calibri" panose="020F0502020204030204" pitchFamily="34" charset="0"/>
            </a:endParaRP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Opleiden eigen MVK-er en inhuur ondersteuning HVK-er</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Risico-voorlichting aan alle medewerkers</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Coaching &amp; handhaving rondes door alle organisatielagen</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Opzet BHV team met communicatiestructuur</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Eigen alarmcentrale en noodprotocol</a:t>
            </a:r>
          </a:p>
          <a:p>
            <a:pPr marL="342900" indent="-342900">
              <a:buFont typeface="+mj-lt"/>
              <a:buAutoNum type="arabicPeriod"/>
            </a:pPr>
            <a:endParaRPr lang="nl-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45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7</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Management of change</a:t>
            </a:r>
            <a:endParaRPr lang="nl-NL" dirty="0">
              <a:latin typeface="Calibri" panose="020F0502020204030204" pitchFamily="34" charset="0"/>
              <a:cs typeface="Calibri" panose="020F0502020204030204" pitchFamily="34" charset="0"/>
            </a:endParaRPr>
          </a:p>
        </p:txBody>
      </p:sp>
      <p:sp>
        <p:nvSpPr>
          <p:cNvPr id="7" name="Rechthoek 6"/>
          <p:cNvSpPr/>
          <p:nvPr/>
        </p:nvSpPr>
        <p:spPr>
          <a:xfrm>
            <a:off x="755576" y="1631955"/>
            <a:ext cx="9001000" cy="3046988"/>
          </a:xfrm>
          <a:prstGeom prst="rect">
            <a:avLst/>
          </a:prstGeom>
        </p:spPr>
        <p:txBody>
          <a:bodyPr wrap="square">
            <a:spAutoFit/>
          </a:bodyPr>
          <a:lstStyle/>
          <a:p>
            <a:pPr marL="342900" indent="-342900">
              <a:buFont typeface="+mj-lt"/>
              <a:buAutoNum type="arabicPeriod"/>
            </a:pPr>
            <a:r>
              <a:rPr lang="nl-NL" sz="2400" dirty="0" smtClean="0">
                <a:latin typeface="Calibri" panose="020F0502020204030204" pitchFamily="34" charset="0"/>
                <a:cs typeface="Calibri" panose="020F0502020204030204" pitchFamily="34" charset="0"/>
              </a:rPr>
              <a:t>Grote verbetering veiligheidsbewustzijn bij ALLE medewerkers</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Ontstaan van een </a:t>
            </a:r>
            <a:r>
              <a:rPr lang="nl-NL" sz="2400" dirty="0" smtClean="0">
                <a:latin typeface="Calibri" panose="020F0502020204030204" pitchFamily="34" charset="0"/>
                <a:cs typeface="Calibri" panose="020F0502020204030204" pitchFamily="34" charset="0"/>
              </a:rPr>
              <a:t>aanspreek cultuur </a:t>
            </a:r>
            <a:r>
              <a:rPr lang="nl-NL" sz="2400" dirty="0" smtClean="0">
                <a:latin typeface="Calibri" panose="020F0502020204030204" pitchFamily="34" charset="0"/>
                <a:cs typeface="Calibri" panose="020F0502020204030204" pitchFamily="34" charset="0"/>
              </a:rPr>
              <a:t>(gaat </a:t>
            </a:r>
            <a:r>
              <a:rPr lang="nl-NL" sz="2400" dirty="0">
                <a:latin typeface="Calibri" panose="020F0502020204030204" pitchFamily="34" charset="0"/>
                <a:cs typeface="Calibri" panose="020F0502020204030204" pitchFamily="34" charset="0"/>
              </a:rPr>
              <a:t>steeds beter</a:t>
            </a:r>
            <a:r>
              <a:rPr lang="nl-NL" sz="2400" dirty="0" smtClean="0">
                <a:latin typeface="Calibri" panose="020F0502020204030204" pitchFamily="34" charset="0"/>
                <a:cs typeface="Calibri" panose="020F0502020204030204" pitchFamily="34" charset="0"/>
              </a:rPr>
              <a:t>!)</a:t>
            </a:r>
          </a:p>
          <a:p>
            <a:pPr marL="342900" indent="-342900">
              <a:buFont typeface="+mj-lt"/>
              <a:buAutoNum type="arabicPeriod"/>
            </a:pPr>
            <a:r>
              <a:rPr lang="nl-NL" sz="2400" dirty="0" smtClean="0">
                <a:latin typeface="Calibri" panose="020F0502020204030204" pitchFamily="34" charset="0"/>
                <a:cs typeface="Calibri" panose="020F0502020204030204" pitchFamily="34" charset="0"/>
              </a:rPr>
              <a:t>Uitrol vele ARBO projecten </a:t>
            </a:r>
            <a:r>
              <a:rPr lang="nl-NL" sz="2400" dirty="0" smtClean="0">
                <a:latin typeface="Calibri" panose="020F0502020204030204" pitchFamily="34" charset="0"/>
                <a:cs typeface="Calibri" panose="020F0502020204030204" pitchFamily="34" charset="0"/>
              </a:rPr>
              <a:t>a.d.h.v. RI&amp;E </a:t>
            </a:r>
            <a:r>
              <a:rPr lang="nl-NL" sz="2400" dirty="0" smtClean="0">
                <a:latin typeface="Calibri" panose="020F0502020204030204" pitchFamily="34" charset="0"/>
                <a:cs typeface="Calibri" panose="020F0502020204030204" pitchFamily="34" charset="0"/>
              </a:rPr>
              <a:t>&amp; </a:t>
            </a:r>
            <a:r>
              <a:rPr lang="nl-NL" sz="2400" dirty="0" smtClean="0">
                <a:latin typeface="Calibri" panose="020F0502020204030204" pitchFamily="34" charset="0"/>
                <a:cs typeface="Calibri" panose="020F0502020204030204" pitchFamily="34" charset="0"/>
              </a:rPr>
              <a:t>P.v.A.</a:t>
            </a:r>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 </a:t>
            </a:r>
            <a:r>
              <a:rPr lang="nl-NL" sz="2400" dirty="0" smtClean="0">
                <a:latin typeface="Calibri" panose="020F0502020204030204" pitchFamily="34" charset="0"/>
                <a:cs typeface="Calibri" panose="020F0502020204030204" pitchFamily="34" charset="0"/>
              </a:rPr>
              <a:t>      </a:t>
            </a:r>
          </a:p>
          <a:p>
            <a:r>
              <a:rPr lang="nl-NL" sz="2400" dirty="0">
                <a:latin typeface="Calibri" panose="020F0502020204030204" pitchFamily="34" charset="0"/>
                <a:cs typeface="Calibri" panose="020F0502020204030204" pitchFamily="34" charset="0"/>
              </a:rPr>
              <a:t> </a:t>
            </a:r>
            <a:r>
              <a:rPr lang="nl-NL" sz="2400" dirty="0" smtClean="0">
                <a:latin typeface="Calibri" panose="020F0502020204030204" pitchFamily="34" charset="0"/>
                <a:cs typeface="Calibri" panose="020F0502020204030204" pitchFamily="34" charset="0"/>
              </a:rPr>
              <a:t>   Voorbeelden zijn:</a:t>
            </a:r>
          </a:p>
          <a:p>
            <a:pPr marL="285750" indent="-285750">
              <a:buFont typeface="Arial" panose="020B0604020202020204" pitchFamily="34" charset="0"/>
              <a:buChar char="•"/>
            </a:pPr>
            <a:r>
              <a:rPr lang="nl-NL" sz="2400" dirty="0" err="1">
                <a:latin typeface="Calibri" panose="020F0502020204030204" pitchFamily="34" charset="0"/>
                <a:cs typeface="Calibri" panose="020F0502020204030204" pitchFamily="34" charset="0"/>
              </a:rPr>
              <a:t>E</a:t>
            </a:r>
            <a:r>
              <a:rPr lang="nl-NL" sz="2400" dirty="0" err="1" smtClean="0">
                <a:latin typeface="Calibri" panose="020F0502020204030204" pitchFamily="34" charset="0"/>
                <a:cs typeface="Calibri" panose="020F0502020204030204" pitchFamily="34" charset="0"/>
              </a:rPr>
              <a:t>inhausingen</a:t>
            </a:r>
            <a:r>
              <a:rPr lang="nl-NL" sz="2400" dirty="0" smtClean="0">
                <a:latin typeface="Calibri" panose="020F0502020204030204" pitchFamily="34" charset="0"/>
                <a:cs typeface="Calibri" panose="020F0502020204030204" pitchFamily="34" charset="0"/>
              </a:rPr>
              <a:t> </a:t>
            </a:r>
            <a:r>
              <a:rPr lang="nl-NL" sz="2400" dirty="0">
                <a:latin typeface="Calibri" panose="020F0502020204030204" pitchFamily="34" charset="0"/>
                <a:cs typeface="Calibri" panose="020F0502020204030204" pitchFamily="34" charset="0"/>
              </a:rPr>
              <a:t>centrifuge </a:t>
            </a:r>
            <a:r>
              <a:rPr lang="nl-NL" sz="2400" dirty="0" err="1" smtClean="0">
                <a:latin typeface="Calibri" panose="020F0502020204030204" pitchFamily="34" charset="0"/>
                <a:cs typeface="Calibri" panose="020F0502020204030204" pitchFamily="34" charset="0"/>
              </a:rPr>
              <a:t>verzinkerijen</a:t>
            </a:r>
            <a:endParaRPr lang="nl-NL"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2400" dirty="0">
                <a:latin typeface="Calibri" panose="020F0502020204030204" pitchFamily="34" charset="0"/>
                <a:cs typeface="Calibri" panose="020F0502020204030204" pitchFamily="34" charset="0"/>
              </a:rPr>
              <a:t>G</a:t>
            </a:r>
            <a:r>
              <a:rPr lang="nl-NL" sz="2400" dirty="0" smtClean="0">
                <a:latin typeface="Calibri" panose="020F0502020204030204" pitchFamily="34" charset="0"/>
                <a:cs typeface="Calibri" panose="020F0502020204030204" pitchFamily="34" charset="0"/>
              </a:rPr>
              <a:t>eklimatiseerde </a:t>
            </a:r>
            <a:r>
              <a:rPr lang="nl-NL" sz="2400" dirty="0" smtClean="0">
                <a:latin typeface="Calibri" panose="020F0502020204030204" pitchFamily="34" charset="0"/>
                <a:cs typeface="Calibri" panose="020F0502020204030204" pitchFamily="34" charset="0"/>
              </a:rPr>
              <a:t>productiehallen</a:t>
            </a:r>
            <a:endParaRPr lang="nl-NL" sz="24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sz="2400" dirty="0" smtClean="0">
                <a:latin typeface="Calibri" panose="020F0502020204030204" pitchFamily="34" charset="0"/>
                <a:cs typeface="Calibri" panose="020F0502020204030204" pitchFamily="34" charset="0"/>
              </a:rPr>
              <a:t>Vermindering fysieke arbeid door robotisering /mechanisering</a:t>
            </a:r>
            <a:endParaRPr lang="nl-NL" sz="2400" dirty="0">
              <a:latin typeface="Calibri" panose="020F0502020204030204" pitchFamily="34" charset="0"/>
              <a:cs typeface="Calibri" panose="020F0502020204030204" pitchFamily="34" charset="0"/>
            </a:endParaRPr>
          </a:p>
        </p:txBody>
      </p:sp>
      <p:sp>
        <p:nvSpPr>
          <p:cNvPr id="9" name="Rechthoek 8"/>
          <p:cNvSpPr/>
          <p:nvPr/>
        </p:nvSpPr>
        <p:spPr>
          <a:xfrm>
            <a:off x="1187624" y="843558"/>
            <a:ext cx="7560840" cy="584775"/>
          </a:xfrm>
          <a:prstGeom prst="rect">
            <a:avLst/>
          </a:prstGeom>
        </p:spPr>
        <p:txBody>
          <a:bodyPr wrap="square">
            <a:spAutoFit/>
          </a:bodyPr>
          <a:lstStyle/>
          <a:p>
            <a:r>
              <a:rPr lang="nl-NL" sz="3200" dirty="0"/>
              <a:t> </a:t>
            </a:r>
            <a:r>
              <a:rPr lang="nl-NL" sz="3200" dirty="0" smtClean="0"/>
              <a:t> </a:t>
            </a:r>
            <a:r>
              <a:rPr lang="nl-NL" sz="3200" b="1" dirty="0" smtClean="0">
                <a:latin typeface="Calibri" panose="020F0502020204030204" pitchFamily="34" charset="0"/>
                <a:cs typeface="Calibri" panose="020F0502020204030204" pitchFamily="34" charset="0"/>
              </a:rPr>
              <a:t>Wat is de opbrengst </a:t>
            </a:r>
            <a:r>
              <a:rPr lang="nl-NL" sz="3200" b="1" dirty="0">
                <a:latin typeface="Calibri" panose="020F0502020204030204" pitchFamily="34" charset="0"/>
                <a:cs typeface="Calibri" panose="020F0502020204030204" pitchFamily="34" charset="0"/>
              </a:rPr>
              <a:t>bij </a:t>
            </a:r>
            <a:r>
              <a:rPr lang="nl-NL" sz="3200" b="1" dirty="0" err="1" smtClean="0">
                <a:latin typeface="Calibri" panose="020F0502020204030204" pitchFamily="34" charset="0"/>
                <a:cs typeface="Calibri" panose="020F0502020204030204" pitchFamily="34" charset="0"/>
              </a:rPr>
              <a:t>Thielco</a:t>
            </a:r>
            <a:r>
              <a:rPr lang="nl-NL" sz="3200" b="1" dirty="0" smtClean="0">
                <a:latin typeface="Calibri" panose="020F0502020204030204" pitchFamily="34" charset="0"/>
                <a:cs typeface="Calibri" panose="020F0502020204030204" pitchFamily="34" charset="0"/>
              </a:rPr>
              <a:t> tot nu toe?</a:t>
            </a:r>
            <a:endParaRPr lang="nl-NL"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465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8</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Management of change</a:t>
            </a:r>
            <a:endParaRPr lang="nl-NL" dirty="0">
              <a:latin typeface="Calibri" panose="020F0502020204030204" pitchFamily="34" charset="0"/>
              <a:cs typeface="Calibri" panose="020F0502020204030204" pitchFamily="34" charset="0"/>
            </a:endParaRPr>
          </a:p>
        </p:txBody>
      </p:sp>
      <p:sp>
        <p:nvSpPr>
          <p:cNvPr id="8" name="Gebogen pijl 7"/>
          <p:cNvSpPr/>
          <p:nvPr/>
        </p:nvSpPr>
        <p:spPr>
          <a:xfrm>
            <a:off x="467544" y="1931078"/>
            <a:ext cx="504056" cy="17281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0000"/>
              </a:solidFill>
              <a:latin typeface="Calibri" panose="020F0502020204030204" pitchFamily="34" charset="0"/>
              <a:cs typeface="Calibri" panose="020F0502020204030204" pitchFamily="34" charset="0"/>
            </a:endParaRPr>
          </a:p>
        </p:txBody>
      </p:sp>
      <p:sp>
        <p:nvSpPr>
          <p:cNvPr id="9" name="Tekstvak 8"/>
          <p:cNvSpPr txBox="1"/>
          <p:nvPr/>
        </p:nvSpPr>
        <p:spPr>
          <a:xfrm>
            <a:off x="1051457" y="1851670"/>
            <a:ext cx="1591205" cy="415498"/>
          </a:xfrm>
          <a:prstGeom prst="rect">
            <a:avLst/>
          </a:prstGeom>
          <a:noFill/>
          <a:ln>
            <a:solidFill>
              <a:schemeClr val="tx1"/>
            </a:solidFill>
            <a:prstDash val="solid"/>
          </a:ln>
        </p:spPr>
        <p:txBody>
          <a:bodyPr wrap="none" rtlCol="0">
            <a:spAutoFit/>
          </a:bodyPr>
          <a:lstStyle/>
          <a:p>
            <a:r>
              <a:rPr lang="nl-NL" dirty="0" smtClean="0">
                <a:latin typeface="Calibri" panose="020F0502020204030204" pitchFamily="34" charset="0"/>
                <a:cs typeface="Calibri" panose="020F0502020204030204" pitchFamily="34" charset="0"/>
              </a:rPr>
              <a:t>Uitvoer RI&amp;E</a:t>
            </a:r>
            <a:endParaRPr lang="nl-NL" dirty="0">
              <a:latin typeface="Calibri" panose="020F0502020204030204" pitchFamily="34" charset="0"/>
              <a:cs typeface="Calibri" panose="020F0502020204030204" pitchFamily="34" charset="0"/>
            </a:endParaRPr>
          </a:p>
        </p:txBody>
      </p:sp>
      <p:sp>
        <p:nvSpPr>
          <p:cNvPr id="10" name="PIJL-RECHTS 9"/>
          <p:cNvSpPr/>
          <p:nvPr/>
        </p:nvSpPr>
        <p:spPr>
          <a:xfrm>
            <a:off x="2843808" y="1919540"/>
            <a:ext cx="1080120" cy="279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1" name="PIJL-OMHOOG 10"/>
          <p:cNvSpPr/>
          <p:nvPr/>
        </p:nvSpPr>
        <p:spPr>
          <a:xfrm>
            <a:off x="1907704" y="2283718"/>
            <a:ext cx="360040" cy="573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2" name="Tekstvak 11"/>
          <p:cNvSpPr txBox="1"/>
          <p:nvPr/>
        </p:nvSpPr>
        <p:spPr>
          <a:xfrm>
            <a:off x="843904" y="2937307"/>
            <a:ext cx="2230739" cy="276999"/>
          </a:xfrm>
          <a:prstGeom prst="rect">
            <a:avLst/>
          </a:prstGeom>
          <a:noFill/>
          <a:ln>
            <a:solidFill>
              <a:schemeClr val="tx1"/>
            </a:solidFill>
            <a:prstDash val="solid"/>
          </a:ln>
        </p:spPr>
        <p:txBody>
          <a:bodyPr wrap="none" rtlCol="0">
            <a:spAutoFit/>
          </a:bodyPr>
          <a:lstStyle>
            <a:defPPr>
              <a:defRPr lang="fr-FR"/>
            </a:defPPr>
          </a:lstStyle>
          <a:p>
            <a:r>
              <a:rPr lang="nl-NL" sz="1200" dirty="0">
                <a:latin typeface="Calibri" panose="020F0502020204030204" pitchFamily="34" charset="0"/>
                <a:cs typeface="Calibri" panose="020F0502020204030204" pitchFamily="34" charset="0"/>
              </a:rPr>
              <a:t>Opleiden </a:t>
            </a:r>
            <a:r>
              <a:rPr lang="nl-NL" sz="1200" dirty="0" smtClean="0">
                <a:latin typeface="Calibri" panose="020F0502020204030204" pitchFamily="34" charset="0"/>
                <a:cs typeface="Calibri" panose="020F0502020204030204" pitchFamily="34" charset="0"/>
              </a:rPr>
              <a:t>preventiemedewerkers</a:t>
            </a:r>
            <a:endParaRPr lang="nl-NL" sz="1200" dirty="0">
              <a:latin typeface="Calibri" panose="020F0502020204030204" pitchFamily="34" charset="0"/>
              <a:cs typeface="Calibri" panose="020F0502020204030204" pitchFamily="34" charset="0"/>
            </a:endParaRPr>
          </a:p>
        </p:txBody>
      </p:sp>
      <p:sp>
        <p:nvSpPr>
          <p:cNvPr id="13" name="PIJL-OMLAAG 12"/>
          <p:cNvSpPr/>
          <p:nvPr/>
        </p:nvSpPr>
        <p:spPr>
          <a:xfrm>
            <a:off x="1547664" y="2329599"/>
            <a:ext cx="360040" cy="527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4" name="Tekstvak 13"/>
          <p:cNvSpPr txBox="1"/>
          <p:nvPr/>
        </p:nvSpPr>
        <p:spPr>
          <a:xfrm>
            <a:off x="3984891" y="1733781"/>
            <a:ext cx="1319785" cy="646331"/>
          </a:xfrm>
          <a:prstGeom prst="rect">
            <a:avLst/>
          </a:prstGeom>
          <a:noFill/>
          <a:ln>
            <a:solidFill>
              <a:schemeClr val="tx1"/>
            </a:solidFill>
            <a:prstDash val="solid"/>
          </a:ln>
        </p:spPr>
        <p:txBody>
          <a:bodyPr wrap="none" rtlCol="0">
            <a:spAutoFit/>
          </a:bodyPr>
          <a:lstStyle>
            <a:defPPr>
              <a:defRPr lang="fr-FR"/>
            </a:defPPr>
            <a:lvl1pPr>
              <a:defRPr sz="1200"/>
            </a:lvl1pPr>
          </a:lstStyle>
          <a:p>
            <a:r>
              <a:rPr lang="nl-NL" dirty="0">
                <a:latin typeface="Calibri" panose="020F0502020204030204" pitchFamily="34" charset="0"/>
                <a:cs typeface="Calibri" panose="020F0502020204030204" pitchFamily="34" charset="0"/>
              </a:rPr>
              <a:t>Bespreken RI&amp;E </a:t>
            </a:r>
            <a:endParaRPr lang="nl-NL" dirty="0" smtClean="0">
              <a:latin typeface="Calibri" panose="020F0502020204030204" pitchFamily="34" charset="0"/>
              <a:cs typeface="Calibri" panose="020F0502020204030204" pitchFamily="34" charset="0"/>
            </a:endParaRPr>
          </a:p>
          <a:p>
            <a:pPr algn="ctr"/>
            <a:r>
              <a:rPr lang="nl-NL" dirty="0" smtClean="0">
                <a:latin typeface="Calibri" panose="020F0502020204030204" pitchFamily="34" charset="0"/>
                <a:cs typeface="Calibri" panose="020F0502020204030204" pitchFamily="34" charset="0"/>
              </a:rPr>
              <a:t>+ </a:t>
            </a:r>
          </a:p>
          <a:p>
            <a:r>
              <a:rPr lang="nl-NL" dirty="0" smtClean="0">
                <a:latin typeface="Calibri" panose="020F0502020204030204" pitchFamily="34" charset="0"/>
                <a:cs typeface="Calibri" panose="020F0502020204030204" pitchFamily="34" charset="0"/>
              </a:rPr>
              <a:t>P.v.A. </a:t>
            </a:r>
            <a:r>
              <a:rPr lang="nl-NL" dirty="0">
                <a:latin typeface="Calibri" panose="020F0502020204030204" pitchFamily="34" charset="0"/>
                <a:cs typeface="Calibri" panose="020F0502020204030204" pitchFamily="34" charset="0"/>
              </a:rPr>
              <a:t>met directie</a:t>
            </a:r>
          </a:p>
        </p:txBody>
      </p:sp>
      <p:sp>
        <p:nvSpPr>
          <p:cNvPr id="15" name="PIJL-RECHTS 14"/>
          <p:cNvSpPr/>
          <p:nvPr/>
        </p:nvSpPr>
        <p:spPr>
          <a:xfrm>
            <a:off x="3141881" y="2919650"/>
            <a:ext cx="1080120" cy="279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6" name="Tekstvak 15"/>
          <p:cNvSpPr txBox="1"/>
          <p:nvPr/>
        </p:nvSpPr>
        <p:spPr>
          <a:xfrm>
            <a:off x="3055296" y="3737258"/>
            <a:ext cx="1253292" cy="646331"/>
          </a:xfrm>
          <a:prstGeom prst="rect">
            <a:avLst/>
          </a:prstGeom>
          <a:noFill/>
          <a:ln>
            <a:solidFill>
              <a:schemeClr val="tx1"/>
            </a:solidFill>
            <a:prstDash val="solid"/>
          </a:ln>
        </p:spPr>
        <p:txBody>
          <a:bodyPr wrap="none" rtlCol="0">
            <a:spAutoFit/>
          </a:bodyPr>
          <a:lstStyle>
            <a:defPPr>
              <a:defRPr lang="fr-FR"/>
            </a:defPPr>
            <a:lvl1pPr>
              <a:defRPr sz="1200"/>
            </a:lvl1pPr>
          </a:lstStyle>
          <a:p>
            <a:pPr algn="ctr"/>
            <a:r>
              <a:rPr lang="nl-NL" dirty="0" smtClean="0">
                <a:latin typeface="Calibri" panose="020F0502020204030204" pitchFamily="34" charset="0"/>
                <a:cs typeface="Calibri" panose="020F0502020204030204" pitchFamily="34" charset="0"/>
              </a:rPr>
              <a:t>Creëren </a:t>
            </a:r>
            <a:r>
              <a:rPr lang="nl-NL" dirty="0">
                <a:latin typeface="Calibri" panose="020F0502020204030204" pitchFamily="34" charset="0"/>
                <a:cs typeface="Calibri" panose="020F0502020204030204" pitchFamily="34" charset="0"/>
              </a:rPr>
              <a:t>safety </a:t>
            </a:r>
            <a:endParaRPr lang="nl-NL" dirty="0" smtClean="0">
              <a:latin typeface="Calibri" panose="020F0502020204030204" pitchFamily="34" charset="0"/>
              <a:cs typeface="Calibri" panose="020F0502020204030204" pitchFamily="34" charset="0"/>
            </a:endParaRPr>
          </a:p>
          <a:p>
            <a:pPr algn="ctr"/>
            <a:r>
              <a:rPr lang="nl-NL" dirty="0" smtClean="0">
                <a:latin typeface="Calibri" panose="020F0502020204030204" pitchFamily="34" charset="0"/>
                <a:cs typeface="Calibri" panose="020F0502020204030204" pitchFamily="34" charset="0"/>
              </a:rPr>
              <a:t>Awareness op de</a:t>
            </a:r>
          </a:p>
          <a:p>
            <a:pPr algn="ctr"/>
            <a:r>
              <a:rPr lang="nl-NL" dirty="0" smtClean="0">
                <a:latin typeface="Calibri" panose="020F0502020204030204" pitchFamily="34" charset="0"/>
                <a:cs typeface="Calibri" panose="020F0502020204030204" pitchFamily="34" charset="0"/>
              </a:rPr>
              <a:t>werkvloer</a:t>
            </a:r>
            <a:endParaRPr lang="nl-NL" dirty="0">
              <a:latin typeface="Calibri" panose="020F0502020204030204" pitchFamily="34" charset="0"/>
              <a:cs typeface="Calibri" panose="020F0502020204030204" pitchFamily="34" charset="0"/>
            </a:endParaRPr>
          </a:p>
        </p:txBody>
      </p:sp>
      <p:sp>
        <p:nvSpPr>
          <p:cNvPr id="17" name="Gebogen PIJL-OMHOOG 16"/>
          <p:cNvSpPr/>
          <p:nvPr/>
        </p:nvSpPr>
        <p:spPr>
          <a:xfrm rot="5400000">
            <a:off x="2158320" y="3243743"/>
            <a:ext cx="572140" cy="1086867"/>
          </a:xfrm>
          <a:prstGeom prst="bentUpArrow">
            <a:avLst>
              <a:gd name="adj1" fmla="val 25000"/>
              <a:gd name="adj2" fmla="val 1891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18" name="Tekstvak 17"/>
          <p:cNvSpPr txBox="1"/>
          <p:nvPr/>
        </p:nvSpPr>
        <p:spPr>
          <a:xfrm>
            <a:off x="4293006" y="2780747"/>
            <a:ext cx="1374159" cy="461665"/>
          </a:xfrm>
          <a:prstGeom prst="rect">
            <a:avLst/>
          </a:prstGeom>
          <a:noFill/>
          <a:ln>
            <a:solidFill>
              <a:schemeClr val="tx1"/>
            </a:solidFill>
            <a:prstDash val="solid"/>
          </a:ln>
        </p:spPr>
        <p:txBody>
          <a:bodyPr wrap="none" rtlCol="0">
            <a:spAutoFit/>
          </a:bodyPr>
          <a:lstStyle>
            <a:defPPr>
              <a:defRPr lang="fr-FR"/>
            </a:defPPr>
            <a:lvl1pPr>
              <a:defRPr sz="1200"/>
            </a:lvl1pPr>
          </a:lstStyle>
          <a:p>
            <a:r>
              <a:rPr lang="nl-NL" dirty="0" smtClean="0">
                <a:latin typeface="Calibri" panose="020F0502020204030204" pitchFamily="34" charset="0"/>
                <a:cs typeface="Calibri" panose="020F0502020204030204" pitchFamily="34" charset="0"/>
              </a:rPr>
              <a:t>Opvolgen P.V.A. op </a:t>
            </a:r>
          </a:p>
          <a:p>
            <a:r>
              <a:rPr lang="nl-NL" dirty="0" smtClean="0">
                <a:latin typeface="Calibri" panose="020F0502020204030204" pitchFamily="34" charset="0"/>
                <a:cs typeface="Calibri" panose="020F0502020204030204" pitchFamily="34" charset="0"/>
              </a:rPr>
              <a:t>uitvoerend niveau</a:t>
            </a:r>
            <a:endParaRPr lang="nl-NL" dirty="0">
              <a:latin typeface="Calibri" panose="020F0502020204030204" pitchFamily="34" charset="0"/>
              <a:cs typeface="Calibri" panose="020F0502020204030204" pitchFamily="34" charset="0"/>
            </a:endParaRPr>
          </a:p>
        </p:txBody>
      </p:sp>
      <p:sp>
        <p:nvSpPr>
          <p:cNvPr id="19" name="Tekstvak 18"/>
          <p:cNvSpPr txBox="1"/>
          <p:nvPr/>
        </p:nvSpPr>
        <p:spPr>
          <a:xfrm>
            <a:off x="6506686" y="1729149"/>
            <a:ext cx="1630639" cy="646331"/>
          </a:xfrm>
          <a:prstGeom prst="rect">
            <a:avLst/>
          </a:prstGeom>
          <a:noFill/>
          <a:ln>
            <a:solidFill>
              <a:schemeClr val="tx1"/>
            </a:solidFill>
            <a:prstDash val="solid"/>
          </a:ln>
        </p:spPr>
        <p:txBody>
          <a:bodyPr wrap="none" rtlCol="0">
            <a:spAutoFit/>
          </a:bodyPr>
          <a:lstStyle>
            <a:defPPr>
              <a:defRPr lang="fr-FR"/>
            </a:defPPr>
            <a:lvl1pPr>
              <a:defRPr sz="1200"/>
            </a:lvl1pPr>
          </a:lstStyle>
          <a:p>
            <a:r>
              <a:rPr lang="nl-NL" dirty="0" smtClean="0">
                <a:latin typeface="Calibri" panose="020F0502020204030204" pitchFamily="34" charset="0"/>
                <a:cs typeface="Calibri" panose="020F0502020204030204" pitchFamily="34" charset="0"/>
              </a:rPr>
              <a:t>Opvolgen P.V.A. op </a:t>
            </a:r>
          </a:p>
          <a:p>
            <a:r>
              <a:rPr lang="nl-NL" dirty="0" smtClean="0">
                <a:latin typeface="Calibri" panose="020F0502020204030204" pitchFamily="34" charset="0"/>
                <a:cs typeface="Calibri" panose="020F0502020204030204" pitchFamily="34" charset="0"/>
              </a:rPr>
              <a:t>Directie / management</a:t>
            </a:r>
          </a:p>
          <a:p>
            <a:r>
              <a:rPr lang="nl-NL" dirty="0" smtClean="0">
                <a:latin typeface="Calibri" panose="020F0502020204030204" pitchFamily="34" charset="0"/>
                <a:cs typeface="Calibri" panose="020F0502020204030204" pitchFamily="34" charset="0"/>
              </a:rPr>
              <a:t> niveau</a:t>
            </a:r>
            <a:endParaRPr lang="nl-NL" dirty="0">
              <a:latin typeface="Calibri" panose="020F0502020204030204" pitchFamily="34" charset="0"/>
              <a:cs typeface="Calibri" panose="020F0502020204030204" pitchFamily="34" charset="0"/>
            </a:endParaRPr>
          </a:p>
        </p:txBody>
      </p:sp>
      <p:sp>
        <p:nvSpPr>
          <p:cNvPr id="20" name="PIJL-RECHTS 19"/>
          <p:cNvSpPr/>
          <p:nvPr/>
        </p:nvSpPr>
        <p:spPr>
          <a:xfrm>
            <a:off x="5364088" y="1917067"/>
            <a:ext cx="1080120" cy="2797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2" name="Gebogen pijl 21"/>
          <p:cNvSpPr/>
          <p:nvPr/>
        </p:nvSpPr>
        <p:spPr>
          <a:xfrm rot="5400000">
            <a:off x="8199803" y="1951733"/>
            <a:ext cx="576064" cy="6308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latin typeface="Calibri" panose="020F0502020204030204" pitchFamily="34" charset="0"/>
              <a:cs typeface="Calibri" panose="020F0502020204030204" pitchFamily="34" charset="0"/>
            </a:endParaRPr>
          </a:p>
        </p:txBody>
      </p:sp>
      <p:sp>
        <p:nvSpPr>
          <p:cNvPr id="24" name="Tekstvak 23"/>
          <p:cNvSpPr txBox="1"/>
          <p:nvPr/>
        </p:nvSpPr>
        <p:spPr>
          <a:xfrm>
            <a:off x="5436096" y="3291830"/>
            <a:ext cx="1541130" cy="1384995"/>
          </a:xfrm>
          <a:prstGeom prst="rect">
            <a:avLst/>
          </a:prstGeom>
          <a:noFill/>
          <a:ln>
            <a:solidFill>
              <a:schemeClr val="tx1"/>
            </a:solidFill>
            <a:prstDash val="solid"/>
          </a:ln>
        </p:spPr>
        <p:txBody>
          <a:bodyPr wrap="square" rtlCol="0">
            <a:spAutoFit/>
          </a:bodyPr>
          <a:lstStyle>
            <a:defPPr>
              <a:defRPr lang="fr-FR"/>
            </a:defPPr>
            <a:lvl1pPr>
              <a:defRPr sz="1200"/>
            </a:lvl1pPr>
          </a:lstStyle>
          <a:p>
            <a:pPr marL="228600" indent="-228600">
              <a:buAutoNum type="arabicPeriod"/>
            </a:pPr>
            <a:r>
              <a:rPr lang="nl-NL" dirty="0" smtClean="0"/>
              <a:t>Gevaarlijke stoffen registratie</a:t>
            </a:r>
          </a:p>
          <a:p>
            <a:pPr marL="228600" indent="-228600">
              <a:buAutoNum type="arabicPeriod"/>
            </a:pPr>
            <a:r>
              <a:rPr lang="nl-NL" dirty="0" smtClean="0"/>
              <a:t>PBM’s keuze</a:t>
            </a:r>
          </a:p>
          <a:p>
            <a:pPr marL="228600" indent="-228600">
              <a:buAutoNum type="arabicPeriod"/>
            </a:pPr>
            <a:r>
              <a:rPr lang="nl-NL" dirty="0" smtClean="0"/>
              <a:t>Brand training</a:t>
            </a:r>
          </a:p>
          <a:p>
            <a:pPr marL="228600" indent="-228600">
              <a:buAutoNum type="arabicPeriod"/>
            </a:pPr>
            <a:r>
              <a:rPr lang="nl-NL" dirty="0" smtClean="0"/>
              <a:t>Gezondheid bevordering</a:t>
            </a:r>
          </a:p>
          <a:p>
            <a:pPr marL="228600" indent="-228600">
              <a:buAutoNum type="arabicPeriod"/>
            </a:pPr>
            <a:r>
              <a:rPr lang="nl-NL" dirty="0" smtClean="0"/>
              <a:t>Milieu training</a:t>
            </a:r>
            <a:endParaRPr lang="nl-NL" dirty="0"/>
          </a:p>
        </p:txBody>
      </p:sp>
      <p:sp>
        <p:nvSpPr>
          <p:cNvPr id="26" name="Tekstvak 25"/>
          <p:cNvSpPr txBox="1"/>
          <p:nvPr/>
        </p:nvSpPr>
        <p:spPr>
          <a:xfrm>
            <a:off x="7602870" y="2642247"/>
            <a:ext cx="1442991" cy="1384995"/>
          </a:xfrm>
          <a:prstGeom prst="rect">
            <a:avLst/>
          </a:prstGeom>
          <a:noFill/>
          <a:ln>
            <a:solidFill>
              <a:schemeClr val="tx1"/>
            </a:solidFill>
            <a:prstDash val="solid"/>
          </a:ln>
        </p:spPr>
        <p:txBody>
          <a:bodyPr wrap="square" rtlCol="0">
            <a:spAutoFit/>
          </a:bodyPr>
          <a:lstStyle>
            <a:defPPr>
              <a:defRPr lang="fr-FR"/>
            </a:defPPr>
            <a:lvl1pPr>
              <a:defRPr sz="1200"/>
            </a:lvl1pPr>
          </a:lstStyle>
          <a:p>
            <a:pPr marL="228600" indent="-228600">
              <a:buAutoNum type="arabicPeriod"/>
            </a:pPr>
            <a:r>
              <a:rPr lang="nl-NL" dirty="0" smtClean="0">
                <a:latin typeface="Calibri" panose="020F0502020204030204" pitchFamily="34" charset="0"/>
                <a:cs typeface="Calibri" panose="020F0502020204030204" pitchFamily="34" charset="0"/>
              </a:rPr>
              <a:t>Gevaarlijke stoffen beleid</a:t>
            </a:r>
          </a:p>
          <a:p>
            <a:pPr marL="228600" indent="-228600">
              <a:buAutoNum type="arabicPeriod"/>
            </a:pPr>
            <a:r>
              <a:rPr lang="nl-NL" dirty="0" smtClean="0">
                <a:latin typeface="Calibri" panose="020F0502020204030204" pitchFamily="34" charset="0"/>
                <a:cs typeface="Calibri" panose="020F0502020204030204" pitchFamily="34" charset="0"/>
              </a:rPr>
              <a:t>PBM beleid</a:t>
            </a:r>
          </a:p>
          <a:p>
            <a:pPr marL="228600" indent="-228600">
              <a:buAutoNum type="arabicPeriod"/>
            </a:pPr>
            <a:r>
              <a:rPr lang="nl-NL" dirty="0" smtClean="0">
                <a:latin typeface="Calibri" panose="020F0502020204030204" pitchFamily="34" charset="0"/>
                <a:cs typeface="Calibri" panose="020F0502020204030204" pitchFamily="34" charset="0"/>
              </a:rPr>
              <a:t>Brand beleid</a:t>
            </a:r>
          </a:p>
          <a:p>
            <a:pPr marL="228600" indent="-228600">
              <a:buAutoNum type="arabicPeriod"/>
            </a:pPr>
            <a:r>
              <a:rPr lang="nl-NL" dirty="0" smtClean="0">
                <a:latin typeface="Calibri" panose="020F0502020204030204" pitchFamily="34" charset="0"/>
                <a:cs typeface="Calibri" panose="020F0502020204030204" pitchFamily="34" charset="0"/>
              </a:rPr>
              <a:t>Gezondheid beleid</a:t>
            </a:r>
          </a:p>
          <a:p>
            <a:pPr marL="228600" indent="-228600">
              <a:buAutoNum type="arabicPeriod"/>
            </a:pPr>
            <a:r>
              <a:rPr lang="nl-NL" dirty="0" smtClean="0">
                <a:latin typeface="Calibri" panose="020F0502020204030204" pitchFamily="34" charset="0"/>
                <a:cs typeface="Calibri" panose="020F0502020204030204" pitchFamily="34" charset="0"/>
              </a:rPr>
              <a:t>Milieu beleid</a:t>
            </a:r>
            <a:endParaRPr lang="nl-NL" dirty="0">
              <a:latin typeface="Calibri" panose="020F0502020204030204" pitchFamily="34" charset="0"/>
              <a:cs typeface="Calibri" panose="020F0502020204030204" pitchFamily="34" charset="0"/>
            </a:endParaRPr>
          </a:p>
        </p:txBody>
      </p:sp>
      <p:sp>
        <p:nvSpPr>
          <p:cNvPr id="27" name="Gebogen pijl 26"/>
          <p:cNvSpPr/>
          <p:nvPr/>
        </p:nvSpPr>
        <p:spPr>
          <a:xfrm rot="10800000" flipH="1">
            <a:off x="4592764" y="3304545"/>
            <a:ext cx="780015" cy="96526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latin typeface="Calibri" panose="020F0502020204030204" pitchFamily="34" charset="0"/>
              <a:cs typeface="Calibri" panose="020F0502020204030204" pitchFamily="34" charset="0"/>
            </a:endParaRPr>
          </a:p>
        </p:txBody>
      </p:sp>
      <p:sp>
        <p:nvSpPr>
          <p:cNvPr id="28" name="PIJL-OMHOOG 27"/>
          <p:cNvSpPr/>
          <p:nvPr/>
        </p:nvSpPr>
        <p:spPr>
          <a:xfrm rot="16200000">
            <a:off x="7092582" y="3538254"/>
            <a:ext cx="360040" cy="5730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29" name="PIJL-OMLAAG 28"/>
          <p:cNvSpPr/>
          <p:nvPr/>
        </p:nvSpPr>
        <p:spPr>
          <a:xfrm rot="16200000">
            <a:off x="7135294" y="3236709"/>
            <a:ext cx="360040" cy="527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Calibri" panose="020F0502020204030204" pitchFamily="34" charset="0"/>
              <a:cs typeface="Calibri" panose="020F0502020204030204" pitchFamily="34" charset="0"/>
            </a:endParaRPr>
          </a:p>
        </p:txBody>
      </p:sp>
      <p:sp>
        <p:nvSpPr>
          <p:cNvPr id="30" name="Tekstvak 29"/>
          <p:cNvSpPr txBox="1"/>
          <p:nvPr/>
        </p:nvSpPr>
        <p:spPr>
          <a:xfrm>
            <a:off x="187753" y="3704124"/>
            <a:ext cx="707181" cy="415498"/>
          </a:xfrm>
          <a:prstGeom prst="rect">
            <a:avLst/>
          </a:prstGeom>
          <a:noFill/>
          <a:ln>
            <a:solidFill>
              <a:schemeClr val="tx1"/>
            </a:solidFill>
            <a:prstDash val="solid"/>
          </a:ln>
        </p:spPr>
        <p:txBody>
          <a:bodyPr wrap="none" rtlCol="0">
            <a:spAutoFit/>
          </a:bodyPr>
          <a:lstStyle/>
          <a:p>
            <a:r>
              <a:rPr lang="nl-NL" dirty="0" smtClean="0">
                <a:latin typeface="Calibri" panose="020F0502020204030204" pitchFamily="34" charset="0"/>
                <a:cs typeface="Calibri" panose="020F0502020204030204" pitchFamily="34" charset="0"/>
              </a:rPr>
              <a:t>Start</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738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defRPr/>
            </a:pPr>
            <a:fld id="{F7972901-C9C5-4903-926B-665A54586026}" type="slidenum">
              <a:rPr lang="en-US" smtClean="0"/>
              <a:pPr>
                <a:defRPr/>
              </a:pPr>
              <a:t>9</a:t>
            </a:fld>
            <a:endParaRPr lang="en-US"/>
          </a:p>
        </p:txBody>
      </p:sp>
      <p:sp>
        <p:nvSpPr>
          <p:cNvPr id="3" name="Tijdelijke aanduiding voor datum 2"/>
          <p:cNvSpPr>
            <a:spLocks noGrp="1"/>
          </p:cNvSpPr>
          <p:nvPr>
            <p:ph type="dt" sz="half" idx="11"/>
          </p:nvPr>
        </p:nvSpPr>
        <p:spPr/>
        <p:txBody>
          <a:bodyPr/>
          <a:lstStyle/>
          <a:p>
            <a:pPr>
              <a:defRPr/>
            </a:pPr>
            <a:fld id="{A505D465-F0E3-44F1-A981-07E596E39E5F}" type="datetime1">
              <a:rPr lang="nl-NL" smtClean="0"/>
              <a:pPr>
                <a:defRPr/>
              </a:pPr>
              <a:t>8-9-2019</a:t>
            </a:fld>
            <a:endParaRPr lang="nl-NL"/>
          </a:p>
        </p:txBody>
      </p:sp>
      <p:sp>
        <p:nvSpPr>
          <p:cNvPr id="4" name="Tijdelijke aanduiding voor voettekst 3"/>
          <p:cNvSpPr>
            <a:spLocks noGrp="1"/>
          </p:cNvSpPr>
          <p:nvPr>
            <p:ph type="ftr" sz="quarter" idx="12"/>
          </p:nvPr>
        </p:nvSpPr>
        <p:spPr/>
        <p:txBody>
          <a:bodyPr/>
          <a:lstStyle/>
          <a:p>
            <a:pPr>
              <a:defRPr/>
            </a:pPr>
            <a:r>
              <a:rPr lang="nl-NL" dirty="0" smtClean="0">
                <a:latin typeface="Calibri" panose="020F0502020204030204" pitchFamily="34" charset="0"/>
                <a:cs typeface="Calibri" panose="020F0502020204030204" pitchFamily="34" charset="0"/>
              </a:rPr>
              <a:t>Bouwen aan de toekomst</a:t>
            </a:r>
            <a:endParaRPr lang="nl-NL" dirty="0">
              <a:latin typeface="Calibri" panose="020F0502020204030204" pitchFamily="34" charset="0"/>
              <a:cs typeface="Calibri" panose="020F050202020403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917" y="123478"/>
            <a:ext cx="2590800" cy="176212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155503"/>
            <a:ext cx="4811507" cy="86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1373113"/>
            <a:ext cx="2295525" cy="1990725"/>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027" y="2499742"/>
            <a:ext cx="2733675" cy="1676400"/>
          </a:xfrm>
          <a:prstGeom prst="rect">
            <a:avLst/>
          </a:prstGeom>
        </p:spPr>
      </p:pic>
      <p:sp>
        <p:nvSpPr>
          <p:cNvPr id="8" name="Tekstvak 7"/>
          <p:cNvSpPr txBox="1"/>
          <p:nvPr/>
        </p:nvSpPr>
        <p:spPr>
          <a:xfrm>
            <a:off x="4572000" y="3204296"/>
            <a:ext cx="1437317" cy="415498"/>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Fundament</a:t>
            </a:r>
            <a:endParaRPr lang="nl-NL" dirty="0">
              <a:latin typeface="Calibri" panose="020F0502020204030204" pitchFamily="34" charset="0"/>
              <a:cs typeface="Calibri" panose="020F0502020204030204" pitchFamily="34" charset="0"/>
            </a:endParaRPr>
          </a:p>
        </p:txBody>
      </p:sp>
      <p:sp>
        <p:nvSpPr>
          <p:cNvPr id="10" name="Tekstvak 9"/>
          <p:cNvSpPr txBox="1"/>
          <p:nvPr/>
        </p:nvSpPr>
        <p:spPr>
          <a:xfrm>
            <a:off x="6993794" y="4227934"/>
            <a:ext cx="1082348" cy="415498"/>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Bouwen</a:t>
            </a:r>
            <a:endParaRPr lang="nl-NL" dirty="0">
              <a:latin typeface="Calibri" panose="020F0502020204030204" pitchFamily="34" charset="0"/>
              <a:cs typeface="Calibri" panose="020F0502020204030204" pitchFamily="34" charset="0"/>
            </a:endParaRPr>
          </a:p>
        </p:txBody>
      </p:sp>
      <p:sp>
        <p:nvSpPr>
          <p:cNvPr id="11" name="Tekstvak 10"/>
          <p:cNvSpPr txBox="1"/>
          <p:nvPr/>
        </p:nvSpPr>
        <p:spPr>
          <a:xfrm>
            <a:off x="1907704" y="1781324"/>
            <a:ext cx="973280" cy="415498"/>
          </a:xfrm>
          <a:prstGeom prst="rect">
            <a:avLst/>
          </a:prstGeom>
          <a:noFill/>
        </p:spPr>
        <p:txBody>
          <a:bodyPr wrap="none" rtlCol="0">
            <a:spAutoFit/>
          </a:bodyPr>
          <a:lstStyle/>
          <a:p>
            <a:r>
              <a:rPr lang="nl-NL" dirty="0" smtClean="0">
                <a:latin typeface="Calibri" panose="020F0502020204030204" pitchFamily="34" charset="0"/>
                <a:cs typeface="Calibri" panose="020F0502020204030204" pitchFamily="34" charset="0"/>
              </a:rPr>
              <a:t>Borgen</a:t>
            </a:r>
            <a:endParaRPr lang="nl-NL" dirty="0">
              <a:latin typeface="Calibri" panose="020F0502020204030204" pitchFamily="34" charset="0"/>
              <a:cs typeface="Calibri" panose="020F0502020204030204" pitchFamily="34" charset="0"/>
            </a:endParaRPr>
          </a:p>
        </p:txBody>
      </p:sp>
      <p:sp>
        <p:nvSpPr>
          <p:cNvPr id="12" name="Tekstvak 11"/>
          <p:cNvSpPr txBox="1"/>
          <p:nvPr/>
        </p:nvSpPr>
        <p:spPr>
          <a:xfrm>
            <a:off x="207382" y="2499742"/>
            <a:ext cx="3517310" cy="1938992"/>
          </a:xfrm>
          <a:prstGeom prst="rect">
            <a:avLst/>
          </a:prstGeom>
          <a:noFill/>
        </p:spPr>
        <p:txBody>
          <a:bodyPr wrap="none" rtlCol="0">
            <a:spAutoFit/>
          </a:bodyPr>
          <a:lstStyle/>
          <a:p>
            <a:r>
              <a:rPr lang="nl-NL" sz="6000" dirty="0" smtClean="0">
                <a:latin typeface="Calibri" panose="020F0502020204030204" pitchFamily="34" charset="0"/>
                <a:cs typeface="Calibri" panose="020F0502020204030204" pitchFamily="34" charset="0"/>
              </a:rPr>
              <a:t>Veiligheid</a:t>
            </a:r>
          </a:p>
          <a:p>
            <a:r>
              <a:rPr lang="nl-NL" sz="6000" dirty="0" smtClean="0">
                <a:latin typeface="Calibri" panose="020F0502020204030204" pitchFamily="34" charset="0"/>
                <a:cs typeface="Calibri" panose="020F0502020204030204" pitchFamily="34" charset="0"/>
              </a:rPr>
              <a:t>bewustzijn</a:t>
            </a:r>
            <a:endParaRPr lang="nl-NL" sz="6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19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theme/theme1.xml><?xml version="1.0" encoding="utf-8"?>
<a:theme xmlns:a="http://schemas.openxmlformats.org/drawingml/2006/main" name="1_Mes modèle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Mes modèle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Mes modè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es modè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es modè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es modè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es modè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es modè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es modè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es modèle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2_Mes modèle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Mes modèl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es modèl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es modèl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es modèl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es modèl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es modèl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es modèl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Lege presentatie">
  <a:themeElements>
    <a:clrScheme name="4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Lege presentatie">
  <a:themeElements>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ge presentatie">
  <a:themeElements>
    <a:clrScheme name="2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ZIN powerpoint">
  <a:themeElements>
    <a:clrScheme name="1_Z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ZIN powerpoint">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ZIN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ZIN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ZIN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ZIN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ZIN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ZIN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ZIN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ZIN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ZIN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ZIN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ZIN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ZIN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h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Pages>1</Pages>
  <Words>533</Words>
  <Application>Microsoft Office PowerPoint</Application>
  <PresentationFormat>Diavoorstelling (16:9)</PresentationFormat>
  <Paragraphs>188</Paragraphs>
  <Slides>12</Slides>
  <Notes>2</Notes>
  <HiddenSlides>0</HiddenSlides>
  <MMClips>0</MMClips>
  <ScaleCrop>false</ScaleCrop>
  <HeadingPairs>
    <vt:vector size="4" baseType="variant">
      <vt:variant>
        <vt:lpstr>Thema</vt:lpstr>
      </vt:variant>
      <vt:variant>
        <vt:i4>7</vt:i4>
      </vt:variant>
      <vt:variant>
        <vt:lpstr>Diatitels</vt:lpstr>
      </vt:variant>
      <vt:variant>
        <vt:i4>12</vt:i4>
      </vt:variant>
    </vt:vector>
  </HeadingPairs>
  <TitlesOfParts>
    <vt:vector size="19" baseType="lpstr">
      <vt:lpstr>1_Mes modèles</vt:lpstr>
      <vt:lpstr>2_Mes modèles</vt:lpstr>
      <vt:lpstr>Aangepast ontwerp</vt:lpstr>
      <vt:lpstr>4_Lege presentatie</vt:lpstr>
      <vt:lpstr>3_Lege presentatie</vt:lpstr>
      <vt:lpstr>2_Lege presentatie</vt:lpstr>
      <vt:lpstr>1_ZIN powerpoint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Bruno Dursin</dc:creator>
  <cp:lastModifiedBy>Rob Crompvoets</cp:lastModifiedBy>
  <cp:revision>448</cp:revision>
  <cp:lastPrinted>1999-11-10T14:33:59Z</cp:lastPrinted>
  <dcterms:created xsi:type="dcterms:W3CDTF">1999-08-02T11:39:16Z</dcterms:created>
  <dcterms:modified xsi:type="dcterms:W3CDTF">2019-09-08T15:47:52Z</dcterms:modified>
</cp:coreProperties>
</file>